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57" r:id="rId5"/>
    <p:sldId id="264" r:id="rId6"/>
    <p:sldId id="265" r:id="rId7"/>
    <p:sldId id="266" r:id="rId8"/>
    <p:sldId id="267" r:id="rId9"/>
    <p:sldId id="277" r:id="rId10"/>
    <p:sldId id="260" r:id="rId11"/>
    <p:sldId id="271" r:id="rId12"/>
    <p:sldId id="261" r:id="rId13"/>
    <p:sldId id="263" r:id="rId14"/>
    <p:sldId id="268" r:id="rId15"/>
    <p:sldId id="262" r:id="rId16"/>
    <p:sldId id="276" r:id="rId17"/>
    <p:sldId id="272" r:id="rId18"/>
    <p:sldId id="278" r:id="rId19"/>
    <p:sldId id="279" r:id="rId20"/>
    <p:sldId id="280" r:id="rId21"/>
    <p:sldId id="282" r:id="rId22"/>
    <p:sldId id="283" r:id="rId23"/>
    <p:sldId id="274" r:id="rId24"/>
    <p:sldId id="284" r:id="rId25"/>
    <p:sldId id="294" r:id="rId26"/>
    <p:sldId id="285" r:id="rId27"/>
    <p:sldId id="296" r:id="rId28"/>
    <p:sldId id="292" r:id="rId29"/>
    <p:sldId id="288" r:id="rId30"/>
    <p:sldId id="289" r:id="rId31"/>
    <p:sldId id="290" r:id="rId32"/>
    <p:sldId id="287" r:id="rId33"/>
    <p:sldId id="293" r:id="rId34"/>
    <p:sldId id="291" r:id="rId35"/>
    <p:sldId id="297" r:id="rId36"/>
    <p:sldId id="300" r:id="rId37"/>
    <p:sldId id="298" r:id="rId38"/>
    <p:sldId id="301" r:id="rId39"/>
    <p:sldId id="299" r:id="rId40"/>
    <p:sldId id="302" r:id="rId4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60C7629-F241-4EFD-8BF1-BD9766685837}">
          <p14:sldIdLst>
            <p14:sldId id="256"/>
            <p14:sldId id="258"/>
            <p14:sldId id="259"/>
            <p14:sldId id="257"/>
            <p14:sldId id="264"/>
            <p14:sldId id="265"/>
            <p14:sldId id="266"/>
            <p14:sldId id="267"/>
            <p14:sldId id="277"/>
            <p14:sldId id="260"/>
            <p14:sldId id="271"/>
            <p14:sldId id="261"/>
            <p14:sldId id="263"/>
            <p14:sldId id="268"/>
            <p14:sldId id="262"/>
            <p14:sldId id="276"/>
            <p14:sldId id="272"/>
            <p14:sldId id="278"/>
            <p14:sldId id="279"/>
            <p14:sldId id="280"/>
            <p14:sldId id="282"/>
            <p14:sldId id="283"/>
            <p14:sldId id="274"/>
            <p14:sldId id="284"/>
            <p14:sldId id="294"/>
            <p14:sldId id="285"/>
            <p14:sldId id="296"/>
            <p14:sldId id="292"/>
            <p14:sldId id="288"/>
            <p14:sldId id="289"/>
            <p14:sldId id="290"/>
            <p14:sldId id="287"/>
            <p14:sldId id="293"/>
            <p14:sldId id="291"/>
            <p14:sldId id="297"/>
            <p14:sldId id="300"/>
            <p14:sldId id="298"/>
            <p14:sldId id="301"/>
            <p14:sldId id="299"/>
            <p14:sldId id="30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kbear" initials="m" lastIdx="1" clrIdx="0">
    <p:extLst>
      <p:ext uri="{19B8F6BF-5375-455C-9EA6-DF929625EA0E}">
        <p15:presenceInfo xmlns:p15="http://schemas.microsoft.com/office/powerpoint/2012/main" userId="minkbea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4" autoAdjust="0"/>
    <p:restoredTop sz="94660"/>
  </p:normalViewPr>
  <p:slideViewPr>
    <p:cSldViewPr snapToGrid="0">
      <p:cViewPr varScale="1">
        <p:scale>
          <a:sx n="73" d="100"/>
          <a:sy n="73" d="100"/>
        </p:scale>
        <p:origin x="4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DEC2DE-BC98-42A0-BEA8-33C579CAF9A9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72A6C4-2A39-4402-9BE5-8AF0C09AB790}">
      <dgm:prSet phldrT="[Text]"/>
      <dgm:spPr/>
      <dgm:t>
        <a:bodyPr/>
        <a:lstStyle/>
        <a:p>
          <a:r>
            <a:rPr lang="en-US" dirty="0" smtClean="0"/>
            <a:t>Dev Machine</a:t>
          </a:r>
          <a:endParaRPr lang="en-US" dirty="0"/>
        </a:p>
      </dgm:t>
    </dgm:pt>
    <dgm:pt modelId="{69AC3290-BE90-4ED5-ADAF-577FFD78D948}" type="parTrans" cxnId="{816C5E62-2BC5-406E-AF7E-2EA30F384697}">
      <dgm:prSet/>
      <dgm:spPr/>
      <dgm:t>
        <a:bodyPr/>
        <a:lstStyle/>
        <a:p>
          <a:endParaRPr lang="en-US"/>
        </a:p>
      </dgm:t>
    </dgm:pt>
    <dgm:pt modelId="{DE80B8D7-B513-4C15-A6F3-EE68C0116583}" type="sibTrans" cxnId="{816C5E62-2BC5-406E-AF7E-2EA30F384697}">
      <dgm:prSet/>
      <dgm:spPr/>
      <dgm:t>
        <a:bodyPr/>
        <a:lstStyle/>
        <a:p>
          <a:endParaRPr lang="en-US"/>
        </a:p>
      </dgm:t>
    </dgm:pt>
    <dgm:pt modelId="{9EFCB6AF-D174-4CF5-9359-B23A44482ECC}">
      <dgm:prSet phldrT="[Text]"/>
      <dgm:spPr/>
      <dgm:t>
        <a:bodyPr/>
        <a:lstStyle/>
        <a:p>
          <a:r>
            <a:rPr lang="en-US" dirty="0" smtClean="0"/>
            <a:t>PHP 5.6</a:t>
          </a:r>
          <a:endParaRPr lang="en-US" dirty="0"/>
        </a:p>
      </dgm:t>
    </dgm:pt>
    <dgm:pt modelId="{4EC489E2-CED4-4541-9C8C-F4B9C4FB09E2}" type="parTrans" cxnId="{3F016D89-8662-4EFB-A525-9C122254529B}">
      <dgm:prSet/>
      <dgm:spPr/>
      <dgm:t>
        <a:bodyPr/>
        <a:lstStyle/>
        <a:p>
          <a:endParaRPr lang="en-US"/>
        </a:p>
      </dgm:t>
    </dgm:pt>
    <dgm:pt modelId="{0AA7ABFF-EFC0-4867-B125-3DDD3914489A}" type="sibTrans" cxnId="{3F016D89-8662-4EFB-A525-9C122254529B}">
      <dgm:prSet/>
      <dgm:spPr/>
      <dgm:t>
        <a:bodyPr/>
        <a:lstStyle/>
        <a:p>
          <a:endParaRPr lang="en-US"/>
        </a:p>
      </dgm:t>
    </dgm:pt>
    <dgm:pt modelId="{5B8302A1-4B78-4455-855B-5CB014B378BA}">
      <dgm:prSet phldrT="[Text]"/>
      <dgm:spPr/>
      <dgm:t>
        <a:bodyPr/>
        <a:lstStyle/>
        <a:p>
          <a:r>
            <a:rPr lang="en-US" dirty="0" smtClean="0"/>
            <a:t>Nginx</a:t>
          </a:r>
          <a:endParaRPr lang="en-US" dirty="0"/>
        </a:p>
      </dgm:t>
    </dgm:pt>
    <dgm:pt modelId="{199FCA03-F0B5-446A-BFA5-ED75850C974B}" type="parTrans" cxnId="{A56A34DA-5EE3-4C5E-85E0-1B0DDFC470C8}">
      <dgm:prSet/>
      <dgm:spPr/>
      <dgm:t>
        <a:bodyPr/>
        <a:lstStyle/>
        <a:p>
          <a:endParaRPr lang="en-US"/>
        </a:p>
      </dgm:t>
    </dgm:pt>
    <dgm:pt modelId="{42C8A806-2D03-4212-A5AC-6A0FB25527DB}" type="sibTrans" cxnId="{A56A34DA-5EE3-4C5E-85E0-1B0DDFC470C8}">
      <dgm:prSet/>
      <dgm:spPr/>
      <dgm:t>
        <a:bodyPr/>
        <a:lstStyle/>
        <a:p>
          <a:endParaRPr lang="en-US"/>
        </a:p>
      </dgm:t>
    </dgm:pt>
    <dgm:pt modelId="{825169D1-324E-474D-87B6-434ACB3DD981}">
      <dgm:prSet phldrT="[Text]"/>
      <dgm:spPr/>
      <dgm:t>
        <a:bodyPr/>
        <a:lstStyle/>
        <a:p>
          <a:r>
            <a:rPr lang="en-US" dirty="0" smtClean="0"/>
            <a:t>QA Server</a:t>
          </a:r>
          <a:endParaRPr lang="en-US" dirty="0"/>
        </a:p>
      </dgm:t>
    </dgm:pt>
    <dgm:pt modelId="{CAA6D7F1-7D5F-4DBE-BFF4-3A1C568F51E0}" type="parTrans" cxnId="{29C2B56F-E942-46D9-B206-674AB93A035F}">
      <dgm:prSet/>
      <dgm:spPr/>
      <dgm:t>
        <a:bodyPr/>
        <a:lstStyle/>
        <a:p>
          <a:endParaRPr lang="en-US"/>
        </a:p>
      </dgm:t>
    </dgm:pt>
    <dgm:pt modelId="{5C59DAA8-D503-449E-BA6D-3EF8B9949052}" type="sibTrans" cxnId="{29C2B56F-E942-46D9-B206-674AB93A035F}">
      <dgm:prSet/>
      <dgm:spPr/>
      <dgm:t>
        <a:bodyPr/>
        <a:lstStyle/>
        <a:p>
          <a:endParaRPr lang="en-US"/>
        </a:p>
      </dgm:t>
    </dgm:pt>
    <dgm:pt modelId="{951B4A1E-06A1-4C88-A36F-D31CE1A71BD5}">
      <dgm:prSet phldrT="[Text]"/>
      <dgm:spPr/>
      <dgm:t>
        <a:bodyPr/>
        <a:lstStyle/>
        <a:p>
          <a:r>
            <a:rPr lang="en-US" dirty="0" smtClean="0"/>
            <a:t>PHP 5.6</a:t>
          </a:r>
          <a:endParaRPr lang="en-US" dirty="0"/>
        </a:p>
      </dgm:t>
    </dgm:pt>
    <dgm:pt modelId="{645463E5-282F-4240-A2EE-27C92B47A551}" type="parTrans" cxnId="{43076323-446C-42B0-949B-AA96E462BA22}">
      <dgm:prSet/>
      <dgm:spPr/>
      <dgm:t>
        <a:bodyPr/>
        <a:lstStyle/>
        <a:p>
          <a:endParaRPr lang="en-US"/>
        </a:p>
      </dgm:t>
    </dgm:pt>
    <dgm:pt modelId="{D7190CF4-9E55-4CCA-B406-4B2245A61260}" type="sibTrans" cxnId="{43076323-446C-42B0-949B-AA96E462BA22}">
      <dgm:prSet/>
      <dgm:spPr/>
      <dgm:t>
        <a:bodyPr/>
        <a:lstStyle/>
        <a:p>
          <a:endParaRPr lang="en-US"/>
        </a:p>
      </dgm:t>
    </dgm:pt>
    <dgm:pt modelId="{F46DDF6E-A759-41A3-A30C-E087021E105E}">
      <dgm:prSet phldrT="[Text]"/>
      <dgm:spPr/>
      <dgm:t>
        <a:bodyPr/>
        <a:lstStyle/>
        <a:p>
          <a:r>
            <a:rPr lang="en-US" dirty="0" smtClean="0"/>
            <a:t>Extension A,B</a:t>
          </a:r>
          <a:endParaRPr lang="en-US" dirty="0"/>
        </a:p>
      </dgm:t>
    </dgm:pt>
    <dgm:pt modelId="{BDEFEA89-A036-47A7-9E89-EF5642A54DF6}" type="parTrans" cxnId="{0EFB0EA4-2B11-4A5E-B38E-CD4C978CF9C4}">
      <dgm:prSet/>
      <dgm:spPr/>
      <dgm:t>
        <a:bodyPr/>
        <a:lstStyle/>
        <a:p>
          <a:endParaRPr lang="en-US"/>
        </a:p>
      </dgm:t>
    </dgm:pt>
    <dgm:pt modelId="{93F43B54-1EDA-4F4E-9663-E17E20D8C7B6}" type="sibTrans" cxnId="{0EFB0EA4-2B11-4A5E-B38E-CD4C978CF9C4}">
      <dgm:prSet/>
      <dgm:spPr/>
      <dgm:t>
        <a:bodyPr/>
        <a:lstStyle/>
        <a:p>
          <a:endParaRPr lang="en-US"/>
        </a:p>
      </dgm:t>
    </dgm:pt>
    <dgm:pt modelId="{CEFA6F3B-D320-46D1-859E-8F4F0F99BB04}">
      <dgm:prSet phldrT="[Text]"/>
      <dgm:spPr/>
      <dgm:t>
        <a:bodyPr/>
        <a:lstStyle/>
        <a:p>
          <a:r>
            <a:rPr lang="en-US" dirty="0" smtClean="0"/>
            <a:t>PRODUCTION Server</a:t>
          </a:r>
          <a:endParaRPr lang="en-US" dirty="0"/>
        </a:p>
      </dgm:t>
    </dgm:pt>
    <dgm:pt modelId="{A3DD3BA6-AA24-4FF6-8E05-0ACF91559CF2}" type="parTrans" cxnId="{281F4BA9-7829-4A1F-A674-D28668FD2911}">
      <dgm:prSet/>
      <dgm:spPr/>
      <dgm:t>
        <a:bodyPr/>
        <a:lstStyle/>
        <a:p>
          <a:endParaRPr lang="en-US"/>
        </a:p>
      </dgm:t>
    </dgm:pt>
    <dgm:pt modelId="{E558256D-9D70-463F-9385-5CE3365E98F9}" type="sibTrans" cxnId="{281F4BA9-7829-4A1F-A674-D28668FD2911}">
      <dgm:prSet/>
      <dgm:spPr/>
      <dgm:t>
        <a:bodyPr/>
        <a:lstStyle/>
        <a:p>
          <a:endParaRPr lang="en-US"/>
        </a:p>
      </dgm:t>
    </dgm:pt>
    <dgm:pt modelId="{261442D8-7DD9-481C-8F8F-8E8DAA42E515}">
      <dgm:prSet phldrT="[Text]"/>
      <dgm:spPr/>
      <dgm:t>
        <a:bodyPr/>
        <a:lstStyle/>
        <a:p>
          <a:r>
            <a:rPr lang="en-US" dirty="0" smtClean="0"/>
            <a:t>PHP 5.1</a:t>
          </a:r>
          <a:endParaRPr lang="en-US" dirty="0"/>
        </a:p>
      </dgm:t>
    </dgm:pt>
    <dgm:pt modelId="{5FAF9EB1-433F-49A9-B8CD-6099315040F0}" type="parTrans" cxnId="{DCA75EAE-23A7-496D-9630-28A99989D0D1}">
      <dgm:prSet/>
      <dgm:spPr/>
      <dgm:t>
        <a:bodyPr/>
        <a:lstStyle/>
        <a:p>
          <a:endParaRPr lang="en-US"/>
        </a:p>
      </dgm:t>
    </dgm:pt>
    <dgm:pt modelId="{B2D004DD-8A5E-41B0-835A-B012EDBAF369}" type="sibTrans" cxnId="{DCA75EAE-23A7-496D-9630-28A99989D0D1}">
      <dgm:prSet/>
      <dgm:spPr/>
      <dgm:t>
        <a:bodyPr/>
        <a:lstStyle/>
        <a:p>
          <a:endParaRPr lang="en-US"/>
        </a:p>
      </dgm:t>
    </dgm:pt>
    <dgm:pt modelId="{44BDC7CC-6E83-449E-807A-F9BB98843B1E}">
      <dgm:prSet phldrT="[Text]"/>
      <dgm:spPr/>
      <dgm:t>
        <a:bodyPr/>
        <a:lstStyle/>
        <a:p>
          <a:r>
            <a:rPr lang="en-US" dirty="0" smtClean="0"/>
            <a:t>Extension A,B</a:t>
          </a:r>
          <a:endParaRPr lang="en-US" dirty="0"/>
        </a:p>
      </dgm:t>
    </dgm:pt>
    <dgm:pt modelId="{7E8203AD-7821-4C64-A3B1-BEF82B8799BF}" type="parTrans" cxnId="{974175E1-C249-4331-A03B-B36886394F76}">
      <dgm:prSet/>
      <dgm:spPr/>
      <dgm:t>
        <a:bodyPr/>
        <a:lstStyle/>
        <a:p>
          <a:endParaRPr lang="en-US"/>
        </a:p>
      </dgm:t>
    </dgm:pt>
    <dgm:pt modelId="{764F3139-1DB4-41A1-9A1B-D6A75317F176}" type="sibTrans" cxnId="{974175E1-C249-4331-A03B-B36886394F76}">
      <dgm:prSet/>
      <dgm:spPr/>
      <dgm:t>
        <a:bodyPr/>
        <a:lstStyle/>
        <a:p>
          <a:endParaRPr lang="en-US"/>
        </a:p>
      </dgm:t>
    </dgm:pt>
    <dgm:pt modelId="{ECE9ECFA-EA15-441E-8042-005980447812}">
      <dgm:prSet phldrT="[Text]"/>
      <dgm:spPr/>
      <dgm:t>
        <a:bodyPr/>
        <a:lstStyle/>
        <a:p>
          <a:endParaRPr lang="en-US" dirty="0"/>
        </a:p>
      </dgm:t>
    </dgm:pt>
    <dgm:pt modelId="{4955B6B0-7D33-420F-A14B-0F196C85F356}" type="parTrans" cxnId="{A525538B-0AD7-4357-AEB5-935225D859F3}">
      <dgm:prSet/>
      <dgm:spPr/>
      <dgm:t>
        <a:bodyPr/>
        <a:lstStyle/>
        <a:p>
          <a:endParaRPr lang="en-US"/>
        </a:p>
      </dgm:t>
    </dgm:pt>
    <dgm:pt modelId="{40491301-F1E5-4FF5-9638-B5DE9345D623}" type="sibTrans" cxnId="{A525538B-0AD7-4357-AEB5-935225D859F3}">
      <dgm:prSet/>
      <dgm:spPr/>
      <dgm:t>
        <a:bodyPr/>
        <a:lstStyle/>
        <a:p>
          <a:endParaRPr lang="en-US"/>
        </a:p>
      </dgm:t>
    </dgm:pt>
    <dgm:pt modelId="{82D890D6-E5AC-4BC2-828C-5B1F84BC8E74}">
      <dgm:prSet phldrT="[Text]"/>
      <dgm:spPr/>
      <dgm:t>
        <a:bodyPr/>
        <a:lstStyle/>
        <a:p>
          <a:r>
            <a:rPr lang="en-US" dirty="0" smtClean="0"/>
            <a:t>Extension A,B</a:t>
          </a:r>
          <a:endParaRPr lang="en-US" dirty="0"/>
        </a:p>
      </dgm:t>
    </dgm:pt>
    <dgm:pt modelId="{954F583B-AE6E-4DA8-AA88-F74FFF794155}" type="parTrans" cxnId="{524E728B-934A-4E38-86DC-788163B12FDA}">
      <dgm:prSet/>
      <dgm:spPr/>
      <dgm:t>
        <a:bodyPr/>
        <a:lstStyle/>
        <a:p>
          <a:endParaRPr lang="en-US"/>
        </a:p>
      </dgm:t>
    </dgm:pt>
    <dgm:pt modelId="{8582248E-7900-488E-84B4-C13A1A03F7DC}" type="sibTrans" cxnId="{524E728B-934A-4E38-86DC-788163B12FDA}">
      <dgm:prSet/>
      <dgm:spPr/>
      <dgm:t>
        <a:bodyPr/>
        <a:lstStyle/>
        <a:p>
          <a:endParaRPr lang="en-US"/>
        </a:p>
      </dgm:t>
    </dgm:pt>
    <dgm:pt modelId="{9934B114-277F-4A8A-BB23-6DDD2576F9F2}">
      <dgm:prSet phldrT="[Text]"/>
      <dgm:spPr/>
      <dgm:t>
        <a:bodyPr/>
        <a:lstStyle/>
        <a:p>
          <a:r>
            <a:rPr lang="en-US" dirty="0" smtClean="0"/>
            <a:t>MYSQL 8.0</a:t>
          </a:r>
          <a:endParaRPr lang="en-US" dirty="0"/>
        </a:p>
      </dgm:t>
    </dgm:pt>
    <dgm:pt modelId="{BA9C2E66-659C-4A14-8D0E-3090A30FF09C}" type="parTrans" cxnId="{FFD2211B-161B-42DF-BCC3-222B5F5A11DE}">
      <dgm:prSet/>
      <dgm:spPr/>
      <dgm:t>
        <a:bodyPr/>
        <a:lstStyle/>
        <a:p>
          <a:endParaRPr lang="en-US"/>
        </a:p>
      </dgm:t>
    </dgm:pt>
    <dgm:pt modelId="{9004322E-F828-424A-9504-AF0174C8C4B2}" type="sibTrans" cxnId="{FFD2211B-161B-42DF-BCC3-222B5F5A11DE}">
      <dgm:prSet/>
      <dgm:spPr/>
      <dgm:t>
        <a:bodyPr/>
        <a:lstStyle/>
        <a:p>
          <a:endParaRPr lang="en-US"/>
        </a:p>
      </dgm:t>
    </dgm:pt>
    <dgm:pt modelId="{EE1043E3-234A-407F-9A32-7D75F845EE21}">
      <dgm:prSet phldrT="[Text]"/>
      <dgm:spPr/>
      <dgm:t>
        <a:bodyPr/>
        <a:lstStyle/>
        <a:p>
          <a:r>
            <a:rPr lang="en-US" dirty="0" smtClean="0"/>
            <a:t>IIS 7.0</a:t>
          </a:r>
          <a:endParaRPr lang="en-US" dirty="0"/>
        </a:p>
      </dgm:t>
    </dgm:pt>
    <dgm:pt modelId="{389EB0E1-F868-4751-B2A8-64C3532CF934}" type="parTrans" cxnId="{649635E9-F226-40FA-A1B6-DB6DF32142DF}">
      <dgm:prSet/>
      <dgm:spPr/>
      <dgm:t>
        <a:bodyPr/>
        <a:lstStyle/>
        <a:p>
          <a:endParaRPr lang="en-US"/>
        </a:p>
      </dgm:t>
    </dgm:pt>
    <dgm:pt modelId="{F3E6E1DA-2C16-4093-8FBD-7B0F91F293A1}" type="sibTrans" cxnId="{649635E9-F226-40FA-A1B6-DB6DF32142DF}">
      <dgm:prSet/>
      <dgm:spPr/>
      <dgm:t>
        <a:bodyPr/>
        <a:lstStyle/>
        <a:p>
          <a:endParaRPr lang="en-US"/>
        </a:p>
      </dgm:t>
    </dgm:pt>
    <dgm:pt modelId="{BBF67DD6-AC6A-48D7-9639-426E9BCFF87E}">
      <dgm:prSet phldrT="[Text]"/>
      <dgm:spPr/>
      <dgm:t>
        <a:bodyPr/>
        <a:lstStyle/>
        <a:p>
          <a:r>
            <a:rPr lang="en-US" dirty="0" smtClean="0"/>
            <a:t>MYSQL 5.6</a:t>
          </a:r>
          <a:endParaRPr lang="en-US" dirty="0"/>
        </a:p>
      </dgm:t>
    </dgm:pt>
    <dgm:pt modelId="{5E36FE2E-7147-41F6-9AFC-651CFC933B4D}" type="parTrans" cxnId="{0E516C4C-0B71-42AE-9200-00DC23CE6654}">
      <dgm:prSet/>
      <dgm:spPr/>
      <dgm:t>
        <a:bodyPr/>
        <a:lstStyle/>
        <a:p>
          <a:endParaRPr lang="en-US"/>
        </a:p>
      </dgm:t>
    </dgm:pt>
    <dgm:pt modelId="{727842DE-2A44-414F-A5F7-FCA18979E7EB}" type="sibTrans" cxnId="{0E516C4C-0B71-42AE-9200-00DC23CE6654}">
      <dgm:prSet/>
      <dgm:spPr/>
      <dgm:t>
        <a:bodyPr/>
        <a:lstStyle/>
        <a:p>
          <a:endParaRPr lang="en-US"/>
        </a:p>
      </dgm:t>
    </dgm:pt>
    <dgm:pt modelId="{E6C4A970-5367-410F-B4C7-0DB36DF19D31}">
      <dgm:prSet phldrT="[Text]"/>
      <dgm:spPr/>
      <dgm:t>
        <a:bodyPr/>
        <a:lstStyle/>
        <a:p>
          <a:r>
            <a:rPr lang="en-US" dirty="0" smtClean="0"/>
            <a:t>IIS 8.0</a:t>
          </a:r>
          <a:endParaRPr lang="en-US" dirty="0"/>
        </a:p>
      </dgm:t>
    </dgm:pt>
    <dgm:pt modelId="{29F6FE41-43A6-4204-8950-79251637C756}" type="parTrans" cxnId="{9D9001B7-0658-4D29-8CC0-F6ADA3FA61F1}">
      <dgm:prSet/>
      <dgm:spPr/>
      <dgm:t>
        <a:bodyPr/>
        <a:lstStyle/>
        <a:p>
          <a:endParaRPr lang="en-US"/>
        </a:p>
      </dgm:t>
    </dgm:pt>
    <dgm:pt modelId="{CEDACD8C-D63A-4AA0-9CAB-60FBBE873DBC}" type="sibTrans" cxnId="{9D9001B7-0658-4D29-8CC0-F6ADA3FA61F1}">
      <dgm:prSet/>
      <dgm:spPr/>
      <dgm:t>
        <a:bodyPr/>
        <a:lstStyle/>
        <a:p>
          <a:endParaRPr lang="en-US"/>
        </a:p>
      </dgm:t>
    </dgm:pt>
    <dgm:pt modelId="{39729A2C-3C52-4F2F-BD55-0D10DB425309}">
      <dgm:prSet phldrT="[Text]"/>
      <dgm:spPr/>
      <dgm:t>
        <a:bodyPr/>
        <a:lstStyle/>
        <a:p>
          <a:r>
            <a:rPr lang="en-US" dirty="0" smtClean="0"/>
            <a:t>MYSQL 5.1</a:t>
          </a:r>
          <a:endParaRPr lang="en-US" dirty="0"/>
        </a:p>
      </dgm:t>
    </dgm:pt>
    <dgm:pt modelId="{099F9AD1-5AC8-4034-BA2C-2DC697CC5C11}" type="parTrans" cxnId="{D8D523AB-ED29-49E1-89FE-3DA8EFC649B6}">
      <dgm:prSet/>
      <dgm:spPr/>
      <dgm:t>
        <a:bodyPr/>
        <a:lstStyle/>
        <a:p>
          <a:endParaRPr lang="en-US"/>
        </a:p>
      </dgm:t>
    </dgm:pt>
    <dgm:pt modelId="{273FA93A-D045-4C63-86AC-6C79C671995C}" type="sibTrans" cxnId="{D8D523AB-ED29-49E1-89FE-3DA8EFC649B6}">
      <dgm:prSet/>
      <dgm:spPr/>
      <dgm:t>
        <a:bodyPr/>
        <a:lstStyle/>
        <a:p>
          <a:endParaRPr lang="en-US"/>
        </a:p>
      </dgm:t>
    </dgm:pt>
    <dgm:pt modelId="{D7C462A7-C190-4406-9716-3EE3FEE36168}">
      <dgm:prSet phldrT="[Text]"/>
      <dgm:spPr/>
      <dgm:t>
        <a:bodyPr/>
        <a:lstStyle/>
        <a:p>
          <a:r>
            <a:rPr lang="en-US" dirty="0" smtClean="0"/>
            <a:t>WD 10 </a:t>
          </a:r>
          <a:endParaRPr lang="en-US" dirty="0"/>
        </a:p>
      </dgm:t>
    </dgm:pt>
    <dgm:pt modelId="{91247B24-1AE7-44C6-A6B2-20286C7ABB75}" type="parTrans" cxnId="{AA85AC5C-345F-4528-9FC5-C5BD2761F00E}">
      <dgm:prSet/>
      <dgm:spPr/>
      <dgm:t>
        <a:bodyPr/>
        <a:lstStyle/>
        <a:p>
          <a:endParaRPr lang="en-US"/>
        </a:p>
      </dgm:t>
    </dgm:pt>
    <dgm:pt modelId="{0E94C5DC-92C2-49CA-AC5B-4983ACC47875}" type="sibTrans" cxnId="{AA85AC5C-345F-4528-9FC5-C5BD2761F00E}">
      <dgm:prSet/>
      <dgm:spPr/>
      <dgm:t>
        <a:bodyPr/>
        <a:lstStyle/>
        <a:p>
          <a:endParaRPr lang="en-US"/>
        </a:p>
      </dgm:t>
    </dgm:pt>
    <dgm:pt modelId="{21F79BD4-B937-4222-8845-D50FA136A31E}">
      <dgm:prSet phldrT="[Text]"/>
      <dgm:spPr/>
      <dgm:t>
        <a:bodyPr/>
        <a:lstStyle/>
        <a:p>
          <a:r>
            <a:rPr lang="en-US" dirty="0" smtClean="0"/>
            <a:t>WD S 2008</a:t>
          </a:r>
          <a:endParaRPr lang="en-US" dirty="0"/>
        </a:p>
      </dgm:t>
    </dgm:pt>
    <dgm:pt modelId="{E507B6C3-671B-4801-A4E3-5AD809B3E1A7}" type="parTrans" cxnId="{F45DE4C5-858D-47A4-A764-CB32D219C196}">
      <dgm:prSet/>
      <dgm:spPr/>
      <dgm:t>
        <a:bodyPr/>
        <a:lstStyle/>
        <a:p>
          <a:endParaRPr lang="en-US"/>
        </a:p>
      </dgm:t>
    </dgm:pt>
    <dgm:pt modelId="{54141A16-A66D-4A19-9BE5-54882376E4FA}" type="sibTrans" cxnId="{F45DE4C5-858D-47A4-A764-CB32D219C196}">
      <dgm:prSet/>
      <dgm:spPr/>
      <dgm:t>
        <a:bodyPr/>
        <a:lstStyle/>
        <a:p>
          <a:endParaRPr lang="en-US"/>
        </a:p>
      </dgm:t>
    </dgm:pt>
    <dgm:pt modelId="{9D06ACF7-5458-4B92-B7E6-7E702B3BC1C5}">
      <dgm:prSet phldrT="[Text]"/>
      <dgm:spPr/>
      <dgm:t>
        <a:bodyPr/>
        <a:lstStyle/>
        <a:p>
          <a:r>
            <a:rPr lang="en-US" dirty="0" smtClean="0"/>
            <a:t>WD S 2012 R2</a:t>
          </a:r>
          <a:endParaRPr lang="en-US" dirty="0"/>
        </a:p>
      </dgm:t>
    </dgm:pt>
    <dgm:pt modelId="{034613D3-3EEB-43A6-A3F4-CDEF55CFE8A5}" type="parTrans" cxnId="{C8D10B55-B567-40D9-AE36-565A63426C48}">
      <dgm:prSet/>
      <dgm:spPr/>
      <dgm:t>
        <a:bodyPr/>
        <a:lstStyle/>
        <a:p>
          <a:endParaRPr lang="en-US"/>
        </a:p>
      </dgm:t>
    </dgm:pt>
    <dgm:pt modelId="{A45C565C-CCC5-4AB2-8528-97E027807C3C}" type="sibTrans" cxnId="{C8D10B55-B567-40D9-AE36-565A63426C48}">
      <dgm:prSet/>
      <dgm:spPr/>
      <dgm:t>
        <a:bodyPr/>
        <a:lstStyle/>
        <a:p>
          <a:endParaRPr lang="en-US"/>
        </a:p>
      </dgm:t>
    </dgm:pt>
    <dgm:pt modelId="{11FD4AAF-50CD-44A7-B8FD-B99BAF7019A5}" type="pres">
      <dgm:prSet presAssocID="{58DEC2DE-BC98-42A0-BEA8-33C579CAF9A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BA53C7-D7F0-4B24-BBC2-A6F59EE3B5F1}" type="pres">
      <dgm:prSet presAssocID="{3D72A6C4-2A39-4402-9BE5-8AF0C09AB790}" presName="composite" presStyleCnt="0"/>
      <dgm:spPr/>
    </dgm:pt>
    <dgm:pt modelId="{7B8F2067-4FF9-4BF6-91BE-CB92FC0082A9}" type="pres">
      <dgm:prSet presAssocID="{3D72A6C4-2A39-4402-9BE5-8AF0C09AB79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9E81651-E9F6-430F-BCF1-375BE58A06F8}" type="pres">
      <dgm:prSet presAssocID="{3D72A6C4-2A39-4402-9BE5-8AF0C09AB790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D2D3E8-B198-4AE7-8627-DC52FC8655DE}" type="pres">
      <dgm:prSet presAssocID="{DE80B8D7-B513-4C15-A6F3-EE68C0116583}" presName="space" presStyleCnt="0"/>
      <dgm:spPr/>
    </dgm:pt>
    <dgm:pt modelId="{33DF47BB-3D83-4F25-A919-4EB57F860416}" type="pres">
      <dgm:prSet presAssocID="{825169D1-324E-474D-87B6-434ACB3DD981}" presName="composite" presStyleCnt="0"/>
      <dgm:spPr/>
    </dgm:pt>
    <dgm:pt modelId="{E6D027E6-16D0-4A9A-B191-F13599B7D3C4}" type="pres">
      <dgm:prSet presAssocID="{825169D1-324E-474D-87B6-434ACB3DD98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CBA9C1-000C-435C-8AB5-8FFFFB2EA928}" type="pres">
      <dgm:prSet presAssocID="{825169D1-324E-474D-87B6-434ACB3DD981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977494-459F-46E1-9EA3-1F1D0230903F}" type="pres">
      <dgm:prSet presAssocID="{5C59DAA8-D503-449E-BA6D-3EF8B9949052}" presName="space" presStyleCnt="0"/>
      <dgm:spPr/>
    </dgm:pt>
    <dgm:pt modelId="{BDCD36CB-49B6-49C9-9FD3-4167913F354F}" type="pres">
      <dgm:prSet presAssocID="{CEFA6F3B-D320-46D1-859E-8F4F0F99BB04}" presName="composite" presStyleCnt="0"/>
      <dgm:spPr/>
    </dgm:pt>
    <dgm:pt modelId="{50E9B0CC-DBFB-4B5D-8D84-3C715EB54588}" type="pres">
      <dgm:prSet presAssocID="{CEFA6F3B-D320-46D1-859E-8F4F0F99BB0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9A1488-5FC6-4CEB-9BFB-4631AFCD1E8E}" type="pres">
      <dgm:prSet presAssocID="{CEFA6F3B-D320-46D1-859E-8F4F0F99BB04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566BE87-37B3-4C22-809D-4416C18F70E4}" type="presOf" srcId="{44BDC7CC-6E83-449E-807A-F9BB98843B1E}" destId="{CE9A1488-5FC6-4CEB-9BFB-4631AFCD1E8E}" srcOrd="0" destOrd="2" presId="urn:microsoft.com/office/officeart/2005/8/layout/hList1"/>
    <dgm:cxn modelId="{D8D523AB-ED29-49E1-89FE-3DA8EFC649B6}" srcId="{CEFA6F3B-D320-46D1-859E-8F4F0F99BB04}" destId="{39729A2C-3C52-4F2F-BD55-0D10DB425309}" srcOrd="4" destOrd="0" parTransId="{099F9AD1-5AC8-4034-BA2C-2DC697CC5C11}" sibTransId="{273FA93A-D045-4C63-86AC-6C79C671995C}"/>
    <dgm:cxn modelId="{C8D10B55-B567-40D9-AE36-565A63426C48}" srcId="{CEFA6F3B-D320-46D1-859E-8F4F0F99BB04}" destId="{9D06ACF7-5458-4B92-B7E6-7E702B3BC1C5}" srcOrd="0" destOrd="0" parTransId="{034613D3-3EEB-43A6-A3F4-CDEF55CFE8A5}" sibTransId="{A45C565C-CCC5-4AB2-8528-97E027807C3C}"/>
    <dgm:cxn modelId="{F45DE4C5-858D-47A4-A764-CB32D219C196}" srcId="{825169D1-324E-474D-87B6-434ACB3DD981}" destId="{21F79BD4-B937-4222-8845-D50FA136A31E}" srcOrd="0" destOrd="0" parTransId="{E507B6C3-671B-4801-A4E3-5AD809B3E1A7}" sibTransId="{54141A16-A66D-4A19-9BE5-54882376E4FA}"/>
    <dgm:cxn modelId="{974175E1-C249-4331-A03B-B36886394F76}" srcId="{CEFA6F3B-D320-46D1-859E-8F4F0F99BB04}" destId="{44BDC7CC-6E83-449E-807A-F9BB98843B1E}" srcOrd="2" destOrd="0" parTransId="{7E8203AD-7821-4C64-A3B1-BEF82B8799BF}" sibTransId="{764F3139-1DB4-41A1-9A1B-D6A75317F176}"/>
    <dgm:cxn modelId="{DCA75EAE-23A7-496D-9630-28A99989D0D1}" srcId="{CEFA6F3B-D320-46D1-859E-8F4F0F99BB04}" destId="{261442D8-7DD9-481C-8F8F-8E8DAA42E515}" srcOrd="1" destOrd="0" parTransId="{5FAF9EB1-433F-49A9-B8CD-6099315040F0}" sibTransId="{B2D004DD-8A5E-41B0-835A-B012EDBAF369}"/>
    <dgm:cxn modelId="{35FD37CD-5DDB-4F4A-8E19-CB9DFDA0D336}" type="presOf" srcId="{58DEC2DE-BC98-42A0-BEA8-33C579CAF9A9}" destId="{11FD4AAF-50CD-44A7-B8FD-B99BAF7019A5}" srcOrd="0" destOrd="0" presId="urn:microsoft.com/office/officeart/2005/8/layout/hList1"/>
    <dgm:cxn modelId="{82816B38-BF30-4D39-885B-495061553154}" type="presOf" srcId="{82D890D6-E5AC-4BC2-828C-5B1F84BC8E74}" destId="{C9E81651-E9F6-430F-BCF1-375BE58A06F8}" srcOrd="0" destOrd="2" presId="urn:microsoft.com/office/officeart/2005/8/layout/hList1"/>
    <dgm:cxn modelId="{816C5E62-2BC5-406E-AF7E-2EA30F384697}" srcId="{58DEC2DE-BC98-42A0-BEA8-33C579CAF9A9}" destId="{3D72A6C4-2A39-4402-9BE5-8AF0C09AB790}" srcOrd="0" destOrd="0" parTransId="{69AC3290-BE90-4ED5-ADAF-577FFD78D948}" sibTransId="{DE80B8D7-B513-4C15-A6F3-EE68C0116583}"/>
    <dgm:cxn modelId="{043ACC01-71FE-4794-BB17-093C7F981CE8}" type="presOf" srcId="{951B4A1E-06A1-4C88-A36F-D31CE1A71BD5}" destId="{2FCBA9C1-000C-435C-8AB5-8FFFFB2EA928}" srcOrd="0" destOrd="1" presId="urn:microsoft.com/office/officeart/2005/8/layout/hList1"/>
    <dgm:cxn modelId="{EEB5C9F7-BF06-42E2-B294-B57820546026}" type="presOf" srcId="{ECE9ECFA-EA15-441E-8042-005980447812}" destId="{C9E81651-E9F6-430F-BCF1-375BE58A06F8}" srcOrd="0" destOrd="5" presId="urn:microsoft.com/office/officeart/2005/8/layout/hList1"/>
    <dgm:cxn modelId="{524E728B-934A-4E38-86DC-788163B12FDA}" srcId="{3D72A6C4-2A39-4402-9BE5-8AF0C09AB790}" destId="{82D890D6-E5AC-4BC2-828C-5B1F84BC8E74}" srcOrd="2" destOrd="0" parTransId="{954F583B-AE6E-4DA8-AA88-F74FFF794155}" sibTransId="{8582248E-7900-488E-84B4-C13A1A03F7DC}"/>
    <dgm:cxn modelId="{F830944D-20D3-45AE-B48F-6DB1777F3B3F}" type="presOf" srcId="{5B8302A1-4B78-4455-855B-5CB014B378BA}" destId="{C9E81651-E9F6-430F-BCF1-375BE58A06F8}" srcOrd="0" destOrd="3" presId="urn:microsoft.com/office/officeart/2005/8/layout/hList1"/>
    <dgm:cxn modelId="{0E516C4C-0B71-42AE-9200-00DC23CE6654}" srcId="{825169D1-324E-474D-87B6-434ACB3DD981}" destId="{BBF67DD6-AC6A-48D7-9639-426E9BCFF87E}" srcOrd="4" destOrd="0" parTransId="{5E36FE2E-7147-41F6-9AFC-651CFC933B4D}" sibTransId="{727842DE-2A44-414F-A5F7-FCA18979E7EB}"/>
    <dgm:cxn modelId="{6EB047D9-7693-44C0-87BD-1C11DB5BF18C}" type="presOf" srcId="{261442D8-7DD9-481C-8F8F-8E8DAA42E515}" destId="{CE9A1488-5FC6-4CEB-9BFB-4631AFCD1E8E}" srcOrd="0" destOrd="1" presId="urn:microsoft.com/office/officeart/2005/8/layout/hList1"/>
    <dgm:cxn modelId="{D98A59F0-5486-45C8-BA7F-6BDE75785191}" type="presOf" srcId="{21F79BD4-B937-4222-8845-D50FA136A31E}" destId="{2FCBA9C1-000C-435C-8AB5-8FFFFB2EA928}" srcOrd="0" destOrd="0" presId="urn:microsoft.com/office/officeart/2005/8/layout/hList1"/>
    <dgm:cxn modelId="{30127644-17EE-43EC-ACF0-9E8D4C4BE667}" type="presOf" srcId="{E6C4A970-5367-410F-B4C7-0DB36DF19D31}" destId="{CE9A1488-5FC6-4CEB-9BFB-4631AFCD1E8E}" srcOrd="0" destOrd="3" presId="urn:microsoft.com/office/officeart/2005/8/layout/hList1"/>
    <dgm:cxn modelId="{649635E9-F226-40FA-A1B6-DB6DF32142DF}" srcId="{825169D1-324E-474D-87B6-434ACB3DD981}" destId="{EE1043E3-234A-407F-9A32-7D75F845EE21}" srcOrd="3" destOrd="0" parTransId="{389EB0E1-F868-4751-B2A8-64C3532CF934}" sibTransId="{F3E6E1DA-2C16-4093-8FBD-7B0F91F293A1}"/>
    <dgm:cxn modelId="{3F016D89-8662-4EFB-A525-9C122254529B}" srcId="{3D72A6C4-2A39-4402-9BE5-8AF0C09AB790}" destId="{9EFCB6AF-D174-4CF5-9359-B23A44482ECC}" srcOrd="1" destOrd="0" parTransId="{4EC489E2-CED4-4541-9C8C-F4B9C4FB09E2}" sibTransId="{0AA7ABFF-EFC0-4867-B125-3DDD3914489A}"/>
    <dgm:cxn modelId="{43076323-446C-42B0-949B-AA96E462BA22}" srcId="{825169D1-324E-474D-87B6-434ACB3DD981}" destId="{951B4A1E-06A1-4C88-A36F-D31CE1A71BD5}" srcOrd="1" destOrd="0" parTransId="{645463E5-282F-4240-A2EE-27C92B47A551}" sibTransId="{D7190CF4-9E55-4CCA-B406-4B2245A61260}"/>
    <dgm:cxn modelId="{9D9001B7-0658-4D29-8CC0-F6ADA3FA61F1}" srcId="{CEFA6F3B-D320-46D1-859E-8F4F0F99BB04}" destId="{E6C4A970-5367-410F-B4C7-0DB36DF19D31}" srcOrd="3" destOrd="0" parTransId="{29F6FE41-43A6-4204-8950-79251637C756}" sibTransId="{CEDACD8C-D63A-4AA0-9CAB-60FBBE873DBC}"/>
    <dgm:cxn modelId="{FFD2211B-161B-42DF-BCC3-222B5F5A11DE}" srcId="{3D72A6C4-2A39-4402-9BE5-8AF0C09AB790}" destId="{9934B114-277F-4A8A-BB23-6DDD2576F9F2}" srcOrd="4" destOrd="0" parTransId="{BA9C2E66-659C-4A14-8D0E-3090A30FF09C}" sibTransId="{9004322E-F828-424A-9504-AF0174C8C4B2}"/>
    <dgm:cxn modelId="{A525538B-0AD7-4357-AEB5-935225D859F3}" srcId="{3D72A6C4-2A39-4402-9BE5-8AF0C09AB790}" destId="{ECE9ECFA-EA15-441E-8042-005980447812}" srcOrd="5" destOrd="0" parTransId="{4955B6B0-7D33-420F-A14B-0F196C85F356}" sibTransId="{40491301-F1E5-4FF5-9638-B5DE9345D623}"/>
    <dgm:cxn modelId="{3D996243-BF84-4BFF-A314-E96CAB5E9DA9}" type="presOf" srcId="{9934B114-277F-4A8A-BB23-6DDD2576F9F2}" destId="{C9E81651-E9F6-430F-BCF1-375BE58A06F8}" srcOrd="0" destOrd="4" presId="urn:microsoft.com/office/officeart/2005/8/layout/hList1"/>
    <dgm:cxn modelId="{76C9618B-63A7-4C1E-856B-21C1C1CB2DC4}" type="presOf" srcId="{CEFA6F3B-D320-46D1-859E-8F4F0F99BB04}" destId="{50E9B0CC-DBFB-4B5D-8D84-3C715EB54588}" srcOrd="0" destOrd="0" presId="urn:microsoft.com/office/officeart/2005/8/layout/hList1"/>
    <dgm:cxn modelId="{B04285B3-24E5-467F-B924-1410586252E5}" type="presOf" srcId="{825169D1-324E-474D-87B6-434ACB3DD981}" destId="{E6D027E6-16D0-4A9A-B191-F13599B7D3C4}" srcOrd="0" destOrd="0" presId="urn:microsoft.com/office/officeart/2005/8/layout/hList1"/>
    <dgm:cxn modelId="{375FB287-D896-48CD-9D11-168A07AA0F65}" type="presOf" srcId="{9EFCB6AF-D174-4CF5-9359-B23A44482ECC}" destId="{C9E81651-E9F6-430F-BCF1-375BE58A06F8}" srcOrd="0" destOrd="1" presId="urn:microsoft.com/office/officeart/2005/8/layout/hList1"/>
    <dgm:cxn modelId="{1285A7E3-BF9B-4729-9291-6F37C5B0DE3D}" type="presOf" srcId="{3D72A6C4-2A39-4402-9BE5-8AF0C09AB790}" destId="{7B8F2067-4FF9-4BF6-91BE-CB92FC0082A9}" srcOrd="0" destOrd="0" presId="urn:microsoft.com/office/officeart/2005/8/layout/hList1"/>
    <dgm:cxn modelId="{281F4BA9-7829-4A1F-A674-D28668FD2911}" srcId="{58DEC2DE-BC98-42A0-BEA8-33C579CAF9A9}" destId="{CEFA6F3B-D320-46D1-859E-8F4F0F99BB04}" srcOrd="2" destOrd="0" parTransId="{A3DD3BA6-AA24-4FF6-8E05-0ACF91559CF2}" sibTransId="{E558256D-9D70-463F-9385-5CE3365E98F9}"/>
    <dgm:cxn modelId="{A56A34DA-5EE3-4C5E-85E0-1B0DDFC470C8}" srcId="{3D72A6C4-2A39-4402-9BE5-8AF0C09AB790}" destId="{5B8302A1-4B78-4455-855B-5CB014B378BA}" srcOrd="3" destOrd="0" parTransId="{199FCA03-F0B5-446A-BFA5-ED75850C974B}" sibTransId="{42C8A806-2D03-4212-A5AC-6A0FB25527DB}"/>
    <dgm:cxn modelId="{0EFB0EA4-2B11-4A5E-B38E-CD4C978CF9C4}" srcId="{825169D1-324E-474D-87B6-434ACB3DD981}" destId="{F46DDF6E-A759-41A3-A30C-E087021E105E}" srcOrd="2" destOrd="0" parTransId="{BDEFEA89-A036-47A7-9E89-EF5642A54DF6}" sibTransId="{93F43B54-1EDA-4F4E-9663-E17E20D8C7B6}"/>
    <dgm:cxn modelId="{99F6E41B-B99B-4151-B53B-0E2E089CF9C9}" type="presOf" srcId="{9D06ACF7-5458-4B92-B7E6-7E702B3BC1C5}" destId="{CE9A1488-5FC6-4CEB-9BFB-4631AFCD1E8E}" srcOrd="0" destOrd="0" presId="urn:microsoft.com/office/officeart/2005/8/layout/hList1"/>
    <dgm:cxn modelId="{976B78EA-CFAB-404B-9A31-4844DDA12EF8}" type="presOf" srcId="{D7C462A7-C190-4406-9716-3EE3FEE36168}" destId="{C9E81651-E9F6-430F-BCF1-375BE58A06F8}" srcOrd="0" destOrd="0" presId="urn:microsoft.com/office/officeart/2005/8/layout/hList1"/>
    <dgm:cxn modelId="{288A8D8B-ECBD-4187-A6CA-7255B4A89350}" type="presOf" srcId="{BBF67DD6-AC6A-48D7-9639-426E9BCFF87E}" destId="{2FCBA9C1-000C-435C-8AB5-8FFFFB2EA928}" srcOrd="0" destOrd="4" presId="urn:microsoft.com/office/officeart/2005/8/layout/hList1"/>
    <dgm:cxn modelId="{6CEDBC7D-3734-46B5-BC95-58A584D4E540}" type="presOf" srcId="{EE1043E3-234A-407F-9A32-7D75F845EE21}" destId="{2FCBA9C1-000C-435C-8AB5-8FFFFB2EA928}" srcOrd="0" destOrd="3" presId="urn:microsoft.com/office/officeart/2005/8/layout/hList1"/>
    <dgm:cxn modelId="{29C2B56F-E942-46D9-B206-674AB93A035F}" srcId="{58DEC2DE-BC98-42A0-BEA8-33C579CAF9A9}" destId="{825169D1-324E-474D-87B6-434ACB3DD981}" srcOrd="1" destOrd="0" parTransId="{CAA6D7F1-7D5F-4DBE-BFF4-3A1C568F51E0}" sibTransId="{5C59DAA8-D503-449E-BA6D-3EF8B9949052}"/>
    <dgm:cxn modelId="{B4101E01-6270-4616-B192-9ADB7DF2255F}" type="presOf" srcId="{39729A2C-3C52-4F2F-BD55-0D10DB425309}" destId="{CE9A1488-5FC6-4CEB-9BFB-4631AFCD1E8E}" srcOrd="0" destOrd="4" presId="urn:microsoft.com/office/officeart/2005/8/layout/hList1"/>
    <dgm:cxn modelId="{E348025A-4401-45F5-8643-1070FBD2542E}" type="presOf" srcId="{F46DDF6E-A759-41A3-A30C-E087021E105E}" destId="{2FCBA9C1-000C-435C-8AB5-8FFFFB2EA928}" srcOrd="0" destOrd="2" presId="urn:microsoft.com/office/officeart/2005/8/layout/hList1"/>
    <dgm:cxn modelId="{AA85AC5C-345F-4528-9FC5-C5BD2761F00E}" srcId="{3D72A6C4-2A39-4402-9BE5-8AF0C09AB790}" destId="{D7C462A7-C190-4406-9716-3EE3FEE36168}" srcOrd="0" destOrd="0" parTransId="{91247B24-1AE7-44C6-A6B2-20286C7ABB75}" sibTransId="{0E94C5DC-92C2-49CA-AC5B-4983ACC47875}"/>
    <dgm:cxn modelId="{A3EB3F6D-826B-41A5-8AD0-30F108BF95BC}" type="presParOf" srcId="{11FD4AAF-50CD-44A7-B8FD-B99BAF7019A5}" destId="{4BBA53C7-D7F0-4B24-BBC2-A6F59EE3B5F1}" srcOrd="0" destOrd="0" presId="urn:microsoft.com/office/officeart/2005/8/layout/hList1"/>
    <dgm:cxn modelId="{7F7055B2-7AC4-4CF8-AEAC-0D6AF7960649}" type="presParOf" srcId="{4BBA53C7-D7F0-4B24-BBC2-A6F59EE3B5F1}" destId="{7B8F2067-4FF9-4BF6-91BE-CB92FC0082A9}" srcOrd="0" destOrd="0" presId="urn:microsoft.com/office/officeart/2005/8/layout/hList1"/>
    <dgm:cxn modelId="{6997082A-96AD-4618-9F9A-92E0D498853E}" type="presParOf" srcId="{4BBA53C7-D7F0-4B24-BBC2-A6F59EE3B5F1}" destId="{C9E81651-E9F6-430F-BCF1-375BE58A06F8}" srcOrd="1" destOrd="0" presId="urn:microsoft.com/office/officeart/2005/8/layout/hList1"/>
    <dgm:cxn modelId="{821FD4F3-77CA-48D3-B758-D1289895EF98}" type="presParOf" srcId="{11FD4AAF-50CD-44A7-B8FD-B99BAF7019A5}" destId="{FFD2D3E8-B198-4AE7-8627-DC52FC8655DE}" srcOrd="1" destOrd="0" presId="urn:microsoft.com/office/officeart/2005/8/layout/hList1"/>
    <dgm:cxn modelId="{530891F0-26F5-455F-A6F8-6AA4AC9430E9}" type="presParOf" srcId="{11FD4AAF-50CD-44A7-B8FD-B99BAF7019A5}" destId="{33DF47BB-3D83-4F25-A919-4EB57F860416}" srcOrd="2" destOrd="0" presId="urn:microsoft.com/office/officeart/2005/8/layout/hList1"/>
    <dgm:cxn modelId="{2DCFBF07-5AF8-419B-86F4-13736243D4BC}" type="presParOf" srcId="{33DF47BB-3D83-4F25-A919-4EB57F860416}" destId="{E6D027E6-16D0-4A9A-B191-F13599B7D3C4}" srcOrd="0" destOrd="0" presId="urn:microsoft.com/office/officeart/2005/8/layout/hList1"/>
    <dgm:cxn modelId="{6A8DECBB-91E0-48E7-A7F4-B728FC9101C4}" type="presParOf" srcId="{33DF47BB-3D83-4F25-A919-4EB57F860416}" destId="{2FCBA9C1-000C-435C-8AB5-8FFFFB2EA928}" srcOrd="1" destOrd="0" presId="urn:microsoft.com/office/officeart/2005/8/layout/hList1"/>
    <dgm:cxn modelId="{79A18F7C-1331-46E5-AC7F-74AB33AF9EC6}" type="presParOf" srcId="{11FD4AAF-50CD-44A7-B8FD-B99BAF7019A5}" destId="{5D977494-459F-46E1-9EA3-1F1D0230903F}" srcOrd="3" destOrd="0" presId="urn:microsoft.com/office/officeart/2005/8/layout/hList1"/>
    <dgm:cxn modelId="{AEBB0EFA-A809-484F-A88A-49732CBFAE82}" type="presParOf" srcId="{11FD4AAF-50CD-44A7-B8FD-B99BAF7019A5}" destId="{BDCD36CB-49B6-49C9-9FD3-4167913F354F}" srcOrd="4" destOrd="0" presId="urn:microsoft.com/office/officeart/2005/8/layout/hList1"/>
    <dgm:cxn modelId="{2C9B10AD-427E-4C91-8B99-63072A5C316D}" type="presParOf" srcId="{BDCD36CB-49B6-49C9-9FD3-4167913F354F}" destId="{50E9B0CC-DBFB-4B5D-8D84-3C715EB54588}" srcOrd="0" destOrd="0" presId="urn:microsoft.com/office/officeart/2005/8/layout/hList1"/>
    <dgm:cxn modelId="{0A913E25-526D-4CED-A06B-E2516B9BECD4}" type="presParOf" srcId="{BDCD36CB-49B6-49C9-9FD3-4167913F354F}" destId="{CE9A1488-5FC6-4CEB-9BFB-4631AFCD1E8E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CAFCC8-E7CA-4BB9-B6E1-36A2C3F089B7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6C92F51-F8ED-4BE9-A197-AD2D159263E3}">
      <dgm:prSet phldrT="[Text]"/>
      <dgm:spPr/>
      <dgm:t>
        <a:bodyPr/>
        <a:lstStyle/>
        <a:p>
          <a:r>
            <a:rPr lang="en-US" dirty="0" smtClean="0"/>
            <a:t>DEV</a:t>
          </a:r>
          <a:endParaRPr lang="en-US" dirty="0"/>
        </a:p>
      </dgm:t>
    </dgm:pt>
    <dgm:pt modelId="{A72B5C55-DB61-4E8D-AB8D-55D29D03AC9F}" type="parTrans" cxnId="{7B3D5634-1ED9-4EC7-86BE-90016B96F528}">
      <dgm:prSet/>
      <dgm:spPr/>
      <dgm:t>
        <a:bodyPr/>
        <a:lstStyle/>
        <a:p>
          <a:endParaRPr lang="en-US"/>
        </a:p>
      </dgm:t>
    </dgm:pt>
    <dgm:pt modelId="{5E2F8D5B-5208-4B6D-A896-4EA3D1B10EA9}" type="sibTrans" cxnId="{7B3D5634-1ED9-4EC7-86BE-90016B96F528}">
      <dgm:prSet/>
      <dgm:spPr/>
      <dgm:t>
        <a:bodyPr/>
        <a:lstStyle/>
        <a:p>
          <a:endParaRPr lang="en-US"/>
        </a:p>
      </dgm:t>
    </dgm:pt>
    <dgm:pt modelId="{3D9D7BFE-1645-4371-840D-6C0730E3D8DC}">
      <dgm:prSet phldrT="[Text]"/>
      <dgm:spPr/>
      <dgm:t>
        <a:bodyPr/>
        <a:lstStyle/>
        <a:p>
          <a:r>
            <a:rPr lang="en-US" dirty="0" smtClean="0"/>
            <a:t>PHP 7.2</a:t>
          </a:r>
          <a:endParaRPr lang="en-US" dirty="0"/>
        </a:p>
      </dgm:t>
    </dgm:pt>
    <dgm:pt modelId="{53BE0B38-A2EB-4BAE-A611-8E94DBE7B67B}" type="parTrans" cxnId="{DD5F7330-AB4B-4BE4-A2F4-EB8DEADF05FB}">
      <dgm:prSet/>
      <dgm:spPr/>
      <dgm:t>
        <a:bodyPr/>
        <a:lstStyle/>
        <a:p>
          <a:endParaRPr lang="en-US"/>
        </a:p>
      </dgm:t>
    </dgm:pt>
    <dgm:pt modelId="{6C67E4B0-2631-43C0-BE5E-EF96BCAD26F5}" type="sibTrans" cxnId="{DD5F7330-AB4B-4BE4-A2F4-EB8DEADF05FB}">
      <dgm:prSet/>
      <dgm:spPr/>
      <dgm:t>
        <a:bodyPr/>
        <a:lstStyle/>
        <a:p>
          <a:endParaRPr lang="en-US"/>
        </a:p>
      </dgm:t>
    </dgm:pt>
    <dgm:pt modelId="{C7C2183E-9FA9-4AC8-BE04-844AD020A9A5}">
      <dgm:prSet phldrT="[Text]"/>
      <dgm:spPr/>
      <dgm:t>
        <a:bodyPr/>
        <a:lstStyle/>
        <a:p>
          <a:r>
            <a:rPr lang="en-US" dirty="0" smtClean="0"/>
            <a:t>Nginx 1.10</a:t>
          </a:r>
          <a:endParaRPr lang="en-US" dirty="0"/>
        </a:p>
      </dgm:t>
    </dgm:pt>
    <dgm:pt modelId="{37E3DFEA-6B08-4B30-BF34-0DCC8FAA9DFB}" type="parTrans" cxnId="{A5836907-E2A2-47F9-93BE-76E90A583263}">
      <dgm:prSet/>
      <dgm:spPr/>
      <dgm:t>
        <a:bodyPr/>
        <a:lstStyle/>
        <a:p>
          <a:endParaRPr lang="en-US"/>
        </a:p>
      </dgm:t>
    </dgm:pt>
    <dgm:pt modelId="{636FE704-A954-4152-A6CF-B693635675EC}" type="sibTrans" cxnId="{A5836907-E2A2-47F9-93BE-76E90A583263}">
      <dgm:prSet/>
      <dgm:spPr/>
      <dgm:t>
        <a:bodyPr/>
        <a:lstStyle/>
        <a:p>
          <a:endParaRPr lang="en-US"/>
        </a:p>
      </dgm:t>
    </dgm:pt>
    <dgm:pt modelId="{AEE14A15-AF09-4E70-A1EA-3D09DC275FE9}">
      <dgm:prSet phldrT="[Text]"/>
      <dgm:spPr/>
      <dgm:t>
        <a:bodyPr/>
        <a:lstStyle/>
        <a:p>
          <a:r>
            <a:rPr lang="en-US" dirty="0" smtClean="0"/>
            <a:t>INFRA</a:t>
          </a:r>
          <a:endParaRPr lang="en-US" dirty="0"/>
        </a:p>
      </dgm:t>
    </dgm:pt>
    <dgm:pt modelId="{0F718A19-5F94-4752-8FAF-B396497A8ECF}" type="parTrans" cxnId="{37639BDD-1BCD-49DA-AE67-6A178B38B20F}">
      <dgm:prSet/>
      <dgm:spPr/>
      <dgm:t>
        <a:bodyPr/>
        <a:lstStyle/>
        <a:p>
          <a:endParaRPr lang="en-US"/>
        </a:p>
      </dgm:t>
    </dgm:pt>
    <dgm:pt modelId="{E188E2F9-2E61-4D5B-871F-48D4D4589617}" type="sibTrans" cxnId="{37639BDD-1BCD-49DA-AE67-6A178B38B20F}">
      <dgm:prSet/>
      <dgm:spPr/>
      <dgm:t>
        <a:bodyPr/>
        <a:lstStyle/>
        <a:p>
          <a:endParaRPr lang="en-US"/>
        </a:p>
      </dgm:t>
    </dgm:pt>
    <dgm:pt modelId="{3C412F3C-DC0B-44C9-BDB6-9AC00756F92F}" type="pres">
      <dgm:prSet presAssocID="{CACAFCC8-E7CA-4BB9-B6E1-36A2C3F089B7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6F12BAD7-4F86-40CB-B8A7-8ACA10449637}" type="pres">
      <dgm:prSet presAssocID="{16C92F51-F8ED-4BE9-A197-AD2D159263E3}" presName="compNode" presStyleCnt="0"/>
      <dgm:spPr/>
    </dgm:pt>
    <dgm:pt modelId="{DBB5FFC8-E050-4DAC-9BCA-D38A6C16C1CC}" type="pres">
      <dgm:prSet presAssocID="{16C92F51-F8ED-4BE9-A197-AD2D159263E3}" presName="aNode" presStyleLbl="bgShp" presStyleIdx="0" presStyleCnt="2"/>
      <dgm:spPr/>
      <dgm:t>
        <a:bodyPr/>
        <a:lstStyle/>
        <a:p>
          <a:endParaRPr lang="en-US"/>
        </a:p>
      </dgm:t>
    </dgm:pt>
    <dgm:pt modelId="{B7D8FFEF-DB0F-45A3-88B8-46DA83983391}" type="pres">
      <dgm:prSet presAssocID="{16C92F51-F8ED-4BE9-A197-AD2D159263E3}" presName="textNode" presStyleLbl="bgShp" presStyleIdx="0" presStyleCnt="2"/>
      <dgm:spPr/>
      <dgm:t>
        <a:bodyPr/>
        <a:lstStyle/>
        <a:p>
          <a:endParaRPr lang="en-US"/>
        </a:p>
      </dgm:t>
    </dgm:pt>
    <dgm:pt modelId="{E88E0945-34F8-4630-B481-AEAF2A6ADB37}" type="pres">
      <dgm:prSet presAssocID="{16C92F51-F8ED-4BE9-A197-AD2D159263E3}" presName="compChildNode" presStyleCnt="0"/>
      <dgm:spPr/>
    </dgm:pt>
    <dgm:pt modelId="{77EF8E70-9FDA-49C9-9DB8-216B61F72DFA}" type="pres">
      <dgm:prSet presAssocID="{16C92F51-F8ED-4BE9-A197-AD2D159263E3}" presName="theInnerList" presStyleCnt="0"/>
      <dgm:spPr/>
    </dgm:pt>
    <dgm:pt modelId="{04F943A9-2B73-41D7-887E-BB1ADB2818AE}" type="pres">
      <dgm:prSet presAssocID="{3D9D7BFE-1645-4371-840D-6C0730E3D8DC}" presName="child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4C308D2-E271-4AFE-93C6-B52B3628D064}" type="pres">
      <dgm:prSet presAssocID="{3D9D7BFE-1645-4371-840D-6C0730E3D8DC}" presName="aSpace2" presStyleCnt="0"/>
      <dgm:spPr/>
    </dgm:pt>
    <dgm:pt modelId="{406CBB51-41EF-40D8-9024-12C33E1579CB}" type="pres">
      <dgm:prSet presAssocID="{C7C2183E-9FA9-4AC8-BE04-844AD020A9A5}" presName="child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EC230D-3323-49F7-8240-2D0635FD3363}" type="pres">
      <dgm:prSet presAssocID="{16C92F51-F8ED-4BE9-A197-AD2D159263E3}" presName="aSpace" presStyleCnt="0"/>
      <dgm:spPr/>
    </dgm:pt>
    <dgm:pt modelId="{99FB116B-D07A-4E61-B8B1-60E54E45C6FF}" type="pres">
      <dgm:prSet presAssocID="{AEE14A15-AF09-4E70-A1EA-3D09DC275FE9}" presName="compNode" presStyleCnt="0"/>
      <dgm:spPr/>
    </dgm:pt>
    <dgm:pt modelId="{F3A2FECF-B871-4E8B-AFFD-CF5C9207F741}" type="pres">
      <dgm:prSet presAssocID="{AEE14A15-AF09-4E70-A1EA-3D09DC275FE9}" presName="aNode" presStyleLbl="bgShp" presStyleIdx="1" presStyleCnt="2"/>
      <dgm:spPr/>
      <dgm:t>
        <a:bodyPr/>
        <a:lstStyle/>
        <a:p>
          <a:endParaRPr lang="en-US"/>
        </a:p>
      </dgm:t>
    </dgm:pt>
    <dgm:pt modelId="{738D85C7-81EF-4431-B57D-0EFF6AF13331}" type="pres">
      <dgm:prSet presAssocID="{AEE14A15-AF09-4E70-A1EA-3D09DC275FE9}" presName="textNode" presStyleLbl="bgShp" presStyleIdx="1" presStyleCnt="2"/>
      <dgm:spPr/>
      <dgm:t>
        <a:bodyPr/>
        <a:lstStyle/>
        <a:p>
          <a:endParaRPr lang="en-US"/>
        </a:p>
      </dgm:t>
    </dgm:pt>
    <dgm:pt modelId="{4EE7DAA5-790D-4D18-BC34-A3E56D37D14F}" type="pres">
      <dgm:prSet presAssocID="{AEE14A15-AF09-4E70-A1EA-3D09DC275FE9}" presName="compChildNode" presStyleCnt="0"/>
      <dgm:spPr/>
    </dgm:pt>
    <dgm:pt modelId="{D8426A74-4151-457E-B257-D646445F1043}" type="pres">
      <dgm:prSet presAssocID="{AEE14A15-AF09-4E70-A1EA-3D09DC275FE9}" presName="theInnerList" presStyleCnt="0"/>
      <dgm:spPr/>
    </dgm:pt>
  </dgm:ptLst>
  <dgm:cxnLst>
    <dgm:cxn modelId="{7B3D5634-1ED9-4EC7-86BE-90016B96F528}" srcId="{CACAFCC8-E7CA-4BB9-B6E1-36A2C3F089B7}" destId="{16C92F51-F8ED-4BE9-A197-AD2D159263E3}" srcOrd="0" destOrd="0" parTransId="{A72B5C55-DB61-4E8D-AB8D-55D29D03AC9F}" sibTransId="{5E2F8D5B-5208-4B6D-A896-4EA3D1B10EA9}"/>
    <dgm:cxn modelId="{3356F221-9C66-4049-A0C0-F333F7497000}" type="presOf" srcId="{AEE14A15-AF09-4E70-A1EA-3D09DC275FE9}" destId="{F3A2FECF-B871-4E8B-AFFD-CF5C9207F741}" srcOrd="0" destOrd="0" presId="urn:microsoft.com/office/officeart/2005/8/layout/lProcess2"/>
    <dgm:cxn modelId="{32B5C953-BD10-4D6F-8171-99C58E8E6BB8}" type="presOf" srcId="{16C92F51-F8ED-4BE9-A197-AD2D159263E3}" destId="{B7D8FFEF-DB0F-45A3-88B8-46DA83983391}" srcOrd="1" destOrd="0" presId="urn:microsoft.com/office/officeart/2005/8/layout/lProcess2"/>
    <dgm:cxn modelId="{ACBE11E4-8851-4C7A-BC22-3CDA431AC53E}" type="presOf" srcId="{3D9D7BFE-1645-4371-840D-6C0730E3D8DC}" destId="{04F943A9-2B73-41D7-887E-BB1ADB2818AE}" srcOrd="0" destOrd="0" presId="urn:microsoft.com/office/officeart/2005/8/layout/lProcess2"/>
    <dgm:cxn modelId="{32FD5B8C-7717-4DC1-B914-B937A3D55BB5}" type="presOf" srcId="{16C92F51-F8ED-4BE9-A197-AD2D159263E3}" destId="{DBB5FFC8-E050-4DAC-9BCA-D38A6C16C1CC}" srcOrd="0" destOrd="0" presId="urn:microsoft.com/office/officeart/2005/8/layout/lProcess2"/>
    <dgm:cxn modelId="{DD5F7330-AB4B-4BE4-A2F4-EB8DEADF05FB}" srcId="{16C92F51-F8ED-4BE9-A197-AD2D159263E3}" destId="{3D9D7BFE-1645-4371-840D-6C0730E3D8DC}" srcOrd="0" destOrd="0" parTransId="{53BE0B38-A2EB-4BAE-A611-8E94DBE7B67B}" sibTransId="{6C67E4B0-2631-43C0-BE5E-EF96BCAD26F5}"/>
    <dgm:cxn modelId="{A5836907-E2A2-47F9-93BE-76E90A583263}" srcId="{16C92F51-F8ED-4BE9-A197-AD2D159263E3}" destId="{C7C2183E-9FA9-4AC8-BE04-844AD020A9A5}" srcOrd="1" destOrd="0" parTransId="{37E3DFEA-6B08-4B30-BF34-0DCC8FAA9DFB}" sibTransId="{636FE704-A954-4152-A6CF-B693635675EC}"/>
    <dgm:cxn modelId="{38EB1CF3-60DA-4CA3-8B89-73231FF144BE}" type="presOf" srcId="{AEE14A15-AF09-4E70-A1EA-3D09DC275FE9}" destId="{738D85C7-81EF-4431-B57D-0EFF6AF13331}" srcOrd="1" destOrd="0" presId="urn:microsoft.com/office/officeart/2005/8/layout/lProcess2"/>
    <dgm:cxn modelId="{304204A5-F3D3-431C-8460-AC6BCF75D6F0}" type="presOf" srcId="{CACAFCC8-E7CA-4BB9-B6E1-36A2C3F089B7}" destId="{3C412F3C-DC0B-44C9-BDB6-9AC00756F92F}" srcOrd="0" destOrd="0" presId="urn:microsoft.com/office/officeart/2005/8/layout/lProcess2"/>
    <dgm:cxn modelId="{37639BDD-1BCD-49DA-AE67-6A178B38B20F}" srcId="{CACAFCC8-E7CA-4BB9-B6E1-36A2C3F089B7}" destId="{AEE14A15-AF09-4E70-A1EA-3D09DC275FE9}" srcOrd="1" destOrd="0" parTransId="{0F718A19-5F94-4752-8FAF-B396497A8ECF}" sibTransId="{E188E2F9-2E61-4D5B-871F-48D4D4589617}"/>
    <dgm:cxn modelId="{824E3564-E577-486C-9617-D29FBDF39CD1}" type="presOf" srcId="{C7C2183E-9FA9-4AC8-BE04-844AD020A9A5}" destId="{406CBB51-41EF-40D8-9024-12C33E1579CB}" srcOrd="0" destOrd="0" presId="urn:microsoft.com/office/officeart/2005/8/layout/lProcess2"/>
    <dgm:cxn modelId="{F8D12C0A-099F-4F4D-BEF1-E9030D5566D3}" type="presParOf" srcId="{3C412F3C-DC0B-44C9-BDB6-9AC00756F92F}" destId="{6F12BAD7-4F86-40CB-B8A7-8ACA10449637}" srcOrd="0" destOrd="0" presId="urn:microsoft.com/office/officeart/2005/8/layout/lProcess2"/>
    <dgm:cxn modelId="{D7E9AB6D-9DCA-497B-BE33-A9DF65904AFA}" type="presParOf" srcId="{6F12BAD7-4F86-40CB-B8A7-8ACA10449637}" destId="{DBB5FFC8-E050-4DAC-9BCA-D38A6C16C1CC}" srcOrd="0" destOrd="0" presId="urn:microsoft.com/office/officeart/2005/8/layout/lProcess2"/>
    <dgm:cxn modelId="{CC75DF57-D3D1-4ED4-A1D6-BD1D29B4143D}" type="presParOf" srcId="{6F12BAD7-4F86-40CB-B8A7-8ACA10449637}" destId="{B7D8FFEF-DB0F-45A3-88B8-46DA83983391}" srcOrd="1" destOrd="0" presId="urn:microsoft.com/office/officeart/2005/8/layout/lProcess2"/>
    <dgm:cxn modelId="{DF777940-3216-4322-B0C6-502E9E4A8668}" type="presParOf" srcId="{6F12BAD7-4F86-40CB-B8A7-8ACA10449637}" destId="{E88E0945-34F8-4630-B481-AEAF2A6ADB37}" srcOrd="2" destOrd="0" presId="urn:microsoft.com/office/officeart/2005/8/layout/lProcess2"/>
    <dgm:cxn modelId="{942E2168-13A0-46FC-AEE4-3DD9F24B7942}" type="presParOf" srcId="{E88E0945-34F8-4630-B481-AEAF2A6ADB37}" destId="{77EF8E70-9FDA-49C9-9DB8-216B61F72DFA}" srcOrd="0" destOrd="0" presId="urn:microsoft.com/office/officeart/2005/8/layout/lProcess2"/>
    <dgm:cxn modelId="{8E93F642-51B2-4BBC-8EE0-61B58D5334EF}" type="presParOf" srcId="{77EF8E70-9FDA-49C9-9DB8-216B61F72DFA}" destId="{04F943A9-2B73-41D7-887E-BB1ADB2818AE}" srcOrd="0" destOrd="0" presId="urn:microsoft.com/office/officeart/2005/8/layout/lProcess2"/>
    <dgm:cxn modelId="{E56D971B-52FE-46CA-A13A-CA5534DA4C95}" type="presParOf" srcId="{77EF8E70-9FDA-49C9-9DB8-216B61F72DFA}" destId="{F4C308D2-E271-4AFE-93C6-B52B3628D064}" srcOrd="1" destOrd="0" presId="urn:microsoft.com/office/officeart/2005/8/layout/lProcess2"/>
    <dgm:cxn modelId="{B296152C-EB82-4EE6-85C1-DFD54737E819}" type="presParOf" srcId="{77EF8E70-9FDA-49C9-9DB8-216B61F72DFA}" destId="{406CBB51-41EF-40D8-9024-12C33E1579CB}" srcOrd="2" destOrd="0" presId="urn:microsoft.com/office/officeart/2005/8/layout/lProcess2"/>
    <dgm:cxn modelId="{B04C86AE-ED22-465A-8FB3-6155BFD9C9D7}" type="presParOf" srcId="{3C412F3C-DC0B-44C9-BDB6-9AC00756F92F}" destId="{25EC230D-3323-49F7-8240-2D0635FD3363}" srcOrd="1" destOrd="0" presId="urn:microsoft.com/office/officeart/2005/8/layout/lProcess2"/>
    <dgm:cxn modelId="{32B60AE8-1EF5-47D0-A647-0A3ECD181A05}" type="presParOf" srcId="{3C412F3C-DC0B-44C9-BDB6-9AC00756F92F}" destId="{99FB116B-D07A-4E61-B8B1-60E54E45C6FF}" srcOrd="2" destOrd="0" presId="urn:microsoft.com/office/officeart/2005/8/layout/lProcess2"/>
    <dgm:cxn modelId="{EB8B8442-8BEF-43B4-B63D-9FEE8E150181}" type="presParOf" srcId="{99FB116B-D07A-4E61-B8B1-60E54E45C6FF}" destId="{F3A2FECF-B871-4E8B-AFFD-CF5C9207F741}" srcOrd="0" destOrd="0" presId="urn:microsoft.com/office/officeart/2005/8/layout/lProcess2"/>
    <dgm:cxn modelId="{83470E85-46D7-4DDE-AA69-602C90A502E7}" type="presParOf" srcId="{99FB116B-D07A-4E61-B8B1-60E54E45C6FF}" destId="{738D85C7-81EF-4431-B57D-0EFF6AF13331}" srcOrd="1" destOrd="0" presId="urn:microsoft.com/office/officeart/2005/8/layout/lProcess2"/>
    <dgm:cxn modelId="{7D3CAC26-2BA4-4EEB-AFAB-93121E6433FC}" type="presParOf" srcId="{99FB116B-D07A-4E61-B8B1-60E54E45C6FF}" destId="{4EE7DAA5-790D-4D18-BC34-A3E56D37D14F}" srcOrd="2" destOrd="0" presId="urn:microsoft.com/office/officeart/2005/8/layout/lProcess2"/>
    <dgm:cxn modelId="{2C837C69-A707-4974-BB63-E83D1BF71D46}" type="presParOf" srcId="{4EE7DAA5-790D-4D18-BC34-A3E56D37D14F}" destId="{D8426A74-4151-457E-B257-D646445F1043}" srcOrd="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FAD1D91-C085-441D-974B-F3C1601688FF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28300B3-5FDF-4E05-9D4B-145352B5B0AB}">
      <dgm:prSet phldrT="[Text]"/>
      <dgm:spPr/>
      <dgm:t>
        <a:bodyPr/>
        <a:lstStyle/>
        <a:p>
          <a:r>
            <a:rPr lang="en-US" dirty="0" smtClean="0"/>
            <a:t>VM</a:t>
          </a:r>
          <a:endParaRPr lang="en-US" dirty="0"/>
        </a:p>
      </dgm:t>
    </dgm:pt>
    <dgm:pt modelId="{9880DEEE-3189-4DDE-8E74-360B8D91A101}" type="parTrans" cxnId="{5676843A-87F8-4A73-99D4-1B4B2F85B8F6}">
      <dgm:prSet/>
      <dgm:spPr/>
      <dgm:t>
        <a:bodyPr/>
        <a:lstStyle/>
        <a:p>
          <a:endParaRPr lang="en-US"/>
        </a:p>
      </dgm:t>
    </dgm:pt>
    <dgm:pt modelId="{C9631F6F-8D07-47BB-AA08-BC451EDEDBB0}" type="sibTrans" cxnId="{5676843A-87F8-4A73-99D4-1B4B2F85B8F6}">
      <dgm:prSet/>
      <dgm:spPr/>
      <dgm:t>
        <a:bodyPr/>
        <a:lstStyle/>
        <a:p>
          <a:endParaRPr lang="en-US"/>
        </a:p>
      </dgm:t>
    </dgm:pt>
    <dgm:pt modelId="{FA0CC00E-7B4C-4464-8378-3BFB3B1B5B55}">
      <dgm:prSet phldrT="[Text]"/>
      <dgm:spPr/>
      <dgm:t>
        <a:bodyPr/>
        <a:lstStyle/>
        <a:p>
          <a:r>
            <a:rPr lang="en-US" dirty="0" smtClean="0"/>
            <a:t>Not lightweight</a:t>
          </a:r>
          <a:endParaRPr lang="en-US" dirty="0"/>
        </a:p>
      </dgm:t>
    </dgm:pt>
    <dgm:pt modelId="{20243044-2C48-4646-B89C-A22C81E87107}" type="parTrans" cxnId="{B6DFDD37-459F-487B-BEB9-5B5B3B2B42F3}">
      <dgm:prSet/>
      <dgm:spPr/>
      <dgm:t>
        <a:bodyPr/>
        <a:lstStyle/>
        <a:p>
          <a:endParaRPr lang="en-US"/>
        </a:p>
      </dgm:t>
    </dgm:pt>
    <dgm:pt modelId="{F3B58B2F-7437-483A-BB7B-DADF90987994}" type="sibTrans" cxnId="{B6DFDD37-459F-487B-BEB9-5B5B3B2B42F3}">
      <dgm:prSet/>
      <dgm:spPr/>
      <dgm:t>
        <a:bodyPr/>
        <a:lstStyle/>
        <a:p>
          <a:endParaRPr lang="en-US"/>
        </a:p>
      </dgm:t>
    </dgm:pt>
    <dgm:pt modelId="{D4582899-B5C3-402E-98CC-8A4E28000223}">
      <dgm:prSet phldrT="[Text]"/>
      <dgm:spPr/>
      <dgm:t>
        <a:bodyPr/>
        <a:lstStyle/>
        <a:p>
          <a:r>
            <a:rPr lang="en-US" dirty="0" smtClean="0"/>
            <a:t>Vagrant </a:t>
          </a:r>
          <a:endParaRPr lang="en-US" dirty="0"/>
        </a:p>
      </dgm:t>
    </dgm:pt>
    <dgm:pt modelId="{E27B016E-8DC2-42E0-855C-47F353326F01}" type="parTrans" cxnId="{43DB3149-3F54-42E1-A1DC-E460297A0294}">
      <dgm:prSet/>
      <dgm:spPr/>
      <dgm:t>
        <a:bodyPr/>
        <a:lstStyle/>
        <a:p>
          <a:endParaRPr lang="en-US"/>
        </a:p>
      </dgm:t>
    </dgm:pt>
    <dgm:pt modelId="{6BE64C70-9532-4322-BE67-ADC4133A9910}" type="sibTrans" cxnId="{43DB3149-3F54-42E1-A1DC-E460297A0294}">
      <dgm:prSet/>
      <dgm:spPr/>
      <dgm:t>
        <a:bodyPr/>
        <a:lstStyle/>
        <a:p>
          <a:endParaRPr lang="en-US"/>
        </a:p>
      </dgm:t>
    </dgm:pt>
    <dgm:pt modelId="{F712CB63-596D-4EAC-B819-161F35183A3A}">
      <dgm:prSet phldrT="[Text]"/>
      <dgm:spPr/>
      <dgm:t>
        <a:bodyPr/>
        <a:lstStyle/>
        <a:p>
          <a:r>
            <a:rPr lang="en-US" dirty="0" smtClean="0"/>
            <a:t>more lightweight</a:t>
          </a:r>
          <a:endParaRPr lang="en-US" dirty="0"/>
        </a:p>
      </dgm:t>
    </dgm:pt>
    <dgm:pt modelId="{C9E3F637-8F21-4E24-8EAA-DEC2A35241A2}" type="parTrans" cxnId="{F9030B82-BB0D-4C8B-AF35-6B6AA0DB3E0D}">
      <dgm:prSet/>
      <dgm:spPr/>
      <dgm:t>
        <a:bodyPr/>
        <a:lstStyle/>
        <a:p>
          <a:endParaRPr lang="en-US"/>
        </a:p>
      </dgm:t>
    </dgm:pt>
    <dgm:pt modelId="{AB67F23F-A2FA-44D6-AB90-E2577DCFC446}" type="sibTrans" cxnId="{F9030B82-BB0D-4C8B-AF35-6B6AA0DB3E0D}">
      <dgm:prSet/>
      <dgm:spPr/>
      <dgm:t>
        <a:bodyPr/>
        <a:lstStyle/>
        <a:p>
          <a:endParaRPr lang="en-US"/>
        </a:p>
      </dgm:t>
    </dgm:pt>
    <dgm:pt modelId="{BB24DE50-96F4-4E91-B9AA-F3FE61562CD4}">
      <dgm:prSet phldrT="[Text]"/>
      <dgm:spPr/>
      <dgm:t>
        <a:bodyPr/>
        <a:lstStyle/>
        <a:p>
          <a:r>
            <a:rPr lang="en-US" dirty="0" smtClean="0"/>
            <a:t>Docker</a:t>
          </a:r>
          <a:endParaRPr lang="en-US" dirty="0"/>
        </a:p>
      </dgm:t>
    </dgm:pt>
    <dgm:pt modelId="{8995CBF5-3EF8-4972-83B2-379D0C0F540F}" type="parTrans" cxnId="{C8A364B4-28A7-4438-9E8C-9774BA9F858C}">
      <dgm:prSet/>
      <dgm:spPr/>
      <dgm:t>
        <a:bodyPr/>
        <a:lstStyle/>
        <a:p>
          <a:endParaRPr lang="en-US"/>
        </a:p>
      </dgm:t>
    </dgm:pt>
    <dgm:pt modelId="{8500118D-FD63-4E30-8270-0B5C56361774}" type="sibTrans" cxnId="{C8A364B4-28A7-4438-9E8C-9774BA9F858C}">
      <dgm:prSet/>
      <dgm:spPr/>
      <dgm:t>
        <a:bodyPr/>
        <a:lstStyle/>
        <a:p>
          <a:endParaRPr lang="en-US"/>
        </a:p>
      </dgm:t>
    </dgm:pt>
    <dgm:pt modelId="{7D12C3D3-5626-4EBF-9010-9010EEAB37AE}">
      <dgm:prSet phldrT="[Text]"/>
      <dgm:spPr/>
      <dgm:t>
        <a:bodyPr/>
        <a:lstStyle/>
        <a:p>
          <a:r>
            <a:rPr lang="en-US" dirty="0" smtClean="0"/>
            <a:t>lightweight</a:t>
          </a:r>
          <a:endParaRPr lang="en-US" dirty="0"/>
        </a:p>
      </dgm:t>
    </dgm:pt>
    <dgm:pt modelId="{D18AC150-220A-4A6F-A83B-D57A12587F07}" type="parTrans" cxnId="{8EB33065-F2F5-40B0-B536-C12409146C76}">
      <dgm:prSet/>
      <dgm:spPr/>
      <dgm:t>
        <a:bodyPr/>
        <a:lstStyle/>
        <a:p>
          <a:endParaRPr lang="en-US"/>
        </a:p>
      </dgm:t>
    </dgm:pt>
    <dgm:pt modelId="{EB4A5008-B56C-4E37-825B-51C67206209F}" type="sibTrans" cxnId="{8EB33065-F2F5-40B0-B536-C12409146C76}">
      <dgm:prSet/>
      <dgm:spPr/>
      <dgm:t>
        <a:bodyPr/>
        <a:lstStyle/>
        <a:p>
          <a:endParaRPr lang="en-US"/>
        </a:p>
      </dgm:t>
    </dgm:pt>
    <dgm:pt modelId="{93C9189F-EDF8-4EC0-B370-7311DA9EC365}">
      <dgm:prSet phldrT="[Text]"/>
      <dgm:spPr/>
      <dgm:t>
        <a:bodyPr/>
        <a:lstStyle/>
        <a:p>
          <a:r>
            <a:rPr lang="en-US" smtClean="0"/>
            <a:t>use </a:t>
          </a:r>
          <a:r>
            <a:rPr lang="en-US" dirty="0" smtClean="0"/>
            <a:t>much more resources</a:t>
          </a:r>
          <a:endParaRPr lang="en-US" dirty="0"/>
        </a:p>
      </dgm:t>
    </dgm:pt>
    <dgm:pt modelId="{1C142A0B-26C6-46B6-B492-FA962938AF3D}" type="parTrans" cxnId="{34C58CCF-F07B-404D-9EA2-63639EAFC318}">
      <dgm:prSet/>
      <dgm:spPr/>
      <dgm:t>
        <a:bodyPr/>
        <a:lstStyle/>
        <a:p>
          <a:endParaRPr lang="en-US"/>
        </a:p>
      </dgm:t>
    </dgm:pt>
    <dgm:pt modelId="{DB4DD413-1C9B-44B4-AD6A-10A5DD754AD1}" type="sibTrans" cxnId="{34C58CCF-F07B-404D-9EA2-63639EAFC318}">
      <dgm:prSet/>
      <dgm:spPr/>
      <dgm:t>
        <a:bodyPr/>
        <a:lstStyle/>
        <a:p>
          <a:endParaRPr lang="en-US"/>
        </a:p>
      </dgm:t>
    </dgm:pt>
    <dgm:pt modelId="{8C8DEEE8-1436-416C-ADFE-6A8EA2BFB3A8}">
      <dgm:prSet phldrT="[Text]"/>
      <dgm:spPr/>
      <dgm:t>
        <a:bodyPr/>
        <a:lstStyle/>
        <a:p>
          <a:r>
            <a:rPr lang="en-US" smtClean="0"/>
            <a:t>portable</a:t>
          </a:r>
          <a:endParaRPr lang="en-US" dirty="0"/>
        </a:p>
      </dgm:t>
    </dgm:pt>
    <dgm:pt modelId="{6C617305-715B-46B7-9F04-94A82A7F3C5C}" type="parTrans" cxnId="{36813A39-776F-453D-9626-0EE9ACD19909}">
      <dgm:prSet/>
      <dgm:spPr/>
      <dgm:t>
        <a:bodyPr/>
        <a:lstStyle/>
        <a:p>
          <a:endParaRPr lang="en-US"/>
        </a:p>
      </dgm:t>
    </dgm:pt>
    <dgm:pt modelId="{ED275DAA-318E-4EA5-B888-E06080049234}" type="sibTrans" cxnId="{36813A39-776F-453D-9626-0EE9ACD19909}">
      <dgm:prSet/>
      <dgm:spPr/>
      <dgm:t>
        <a:bodyPr/>
        <a:lstStyle/>
        <a:p>
          <a:endParaRPr lang="en-US"/>
        </a:p>
      </dgm:t>
    </dgm:pt>
    <dgm:pt modelId="{845B18FE-AADD-47FB-8A43-D2670C8E77C3}">
      <dgm:prSet phldrT="[Text]"/>
      <dgm:spPr/>
      <dgm:t>
        <a:bodyPr/>
        <a:lstStyle/>
        <a:p>
          <a:r>
            <a:rPr lang="en-US" dirty="0" smtClean="0"/>
            <a:t>more portable</a:t>
          </a:r>
          <a:endParaRPr lang="en-US" dirty="0"/>
        </a:p>
      </dgm:t>
    </dgm:pt>
    <dgm:pt modelId="{9D020481-08D7-43DB-8837-04341FEBD925}" type="parTrans" cxnId="{4B60ABA3-4283-41E3-A46B-0C8CD86E9A0D}">
      <dgm:prSet/>
      <dgm:spPr/>
      <dgm:t>
        <a:bodyPr/>
        <a:lstStyle/>
        <a:p>
          <a:endParaRPr lang="en-US"/>
        </a:p>
      </dgm:t>
    </dgm:pt>
    <dgm:pt modelId="{76A4618D-792F-4C42-A584-FFEAD9029988}" type="sibTrans" cxnId="{4B60ABA3-4283-41E3-A46B-0C8CD86E9A0D}">
      <dgm:prSet/>
      <dgm:spPr/>
      <dgm:t>
        <a:bodyPr/>
        <a:lstStyle/>
        <a:p>
          <a:endParaRPr lang="en-US"/>
        </a:p>
      </dgm:t>
    </dgm:pt>
    <dgm:pt modelId="{33839F87-F92D-4BA4-96AB-D33A734B64FF}">
      <dgm:prSet phldrT="[Text]"/>
      <dgm:spPr/>
      <dgm:t>
        <a:bodyPr/>
        <a:lstStyle/>
        <a:p>
          <a:r>
            <a:rPr lang="en-US" dirty="0" smtClean="0"/>
            <a:t>“Development Environments” based-on </a:t>
          </a:r>
          <a:r>
            <a:rPr lang="en-US" dirty="0" err="1" smtClean="0"/>
            <a:t>VirtualBox</a:t>
          </a:r>
          <a:endParaRPr lang="en-US" dirty="0"/>
        </a:p>
      </dgm:t>
    </dgm:pt>
    <dgm:pt modelId="{B040C83B-A1AF-4E0F-B5DD-4C86F2138A62}" type="parTrans" cxnId="{5E08ED1E-EC47-41E5-87C0-761054D2F60D}">
      <dgm:prSet/>
      <dgm:spPr/>
      <dgm:t>
        <a:bodyPr/>
        <a:lstStyle/>
        <a:p>
          <a:endParaRPr lang="en-US"/>
        </a:p>
      </dgm:t>
    </dgm:pt>
    <dgm:pt modelId="{3A88D033-6F6C-40BA-A9EA-E5C6B60726A1}" type="sibTrans" cxnId="{5E08ED1E-EC47-41E5-87C0-761054D2F60D}">
      <dgm:prSet/>
      <dgm:spPr/>
      <dgm:t>
        <a:bodyPr/>
        <a:lstStyle/>
        <a:p>
          <a:endParaRPr lang="en-US"/>
        </a:p>
      </dgm:t>
    </dgm:pt>
    <dgm:pt modelId="{3B895F3F-EEAE-47C7-A282-F1FA1C5E75EA}" type="pres">
      <dgm:prSet presAssocID="{1FAD1D91-C085-441D-974B-F3C1601688F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718E034-4F20-4A52-B2E8-28A61F1B1F01}" type="pres">
      <dgm:prSet presAssocID="{A28300B3-5FDF-4E05-9D4B-145352B5B0AB}" presName="composite" presStyleCnt="0"/>
      <dgm:spPr/>
    </dgm:pt>
    <dgm:pt modelId="{851728F4-99B2-4434-82EB-EE078FB5E8C8}" type="pres">
      <dgm:prSet presAssocID="{A28300B3-5FDF-4E05-9D4B-145352B5B0AB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510ADC-C4A5-4671-9BD2-805D007A75D1}" type="pres">
      <dgm:prSet presAssocID="{A28300B3-5FDF-4E05-9D4B-145352B5B0AB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19BB3EF-AFE7-41FA-BE8A-E9AE4C4ADD7B}" type="pres">
      <dgm:prSet presAssocID="{C9631F6F-8D07-47BB-AA08-BC451EDEDBB0}" presName="space" presStyleCnt="0"/>
      <dgm:spPr/>
    </dgm:pt>
    <dgm:pt modelId="{03016BA9-CB26-4AE9-B7BC-CE9BA2168EA4}" type="pres">
      <dgm:prSet presAssocID="{D4582899-B5C3-402E-98CC-8A4E28000223}" presName="composite" presStyleCnt="0"/>
      <dgm:spPr/>
    </dgm:pt>
    <dgm:pt modelId="{F0343691-AD0A-46FF-9B0B-5DD58381480A}" type="pres">
      <dgm:prSet presAssocID="{D4582899-B5C3-402E-98CC-8A4E28000223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933F7C-CBE2-4165-A873-0F7632BE2422}" type="pres">
      <dgm:prSet presAssocID="{D4582899-B5C3-402E-98CC-8A4E28000223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77FB48B-BEA6-4914-856D-836F54B5AB9E}" type="pres">
      <dgm:prSet presAssocID="{6BE64C70-9532-4322-BE67-ADC4133A9910}" presName="space" presStyleCnt="0"/>
      <dgm:spPr/>
    </dgm:pt>
    <dgm:pt modelId="{B5B10E43-F225-4B5C-874F-7A25006C687E}" type="pres">
      <dgm:prSet presAssocID="{BB24DE50-96F4-4E91-B9AA-F3FE61562CD4}" presName="composite" presStyleCnt="0"/>
      <dgm:spPr/>
    </dgm:pt>
    <dgm:pt modelId="{7DA2C3AC-82A5-4F4C-B2DD-E4AC53281FAF}" type="pres">
      <dgm:prSet presAssocID="{BB24DE50-96F4-4E91-B9AA-F3FE61562CD4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0827535-5240-4D4F-8FFB-AE5D222D3FE0}" type="pres">
      <dgm:prSet presAssocID="{BB24DE50-96F4-4E91-B9AA-F3FE61562CD4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7788D6F-EC20-4FFD-BBEC-ECD3B8BC025C}" type="presOf" srcId="{8C8DEEE8-1436-416C-ADFE-6A8EA2BFB3A8}" destId="{E0827535-5240-4D4F-8FFB-AE5D222D3FE0}" srcOrd="0" destOrd="1" presId="urn:microsoft.com/office/officeart/2005/8/layout/hList1"/>
    <dgm:cxn modelId="{D46B092A-39D5-4067-BA1C-6595C7E15C67}" type="presOf" srcId="{33839F87-F92D-4BA4-96AB-D33A734B64FF}" destId="{48933F7C-CBE2-4165-A873-0F7632BE2422}" srcOrd="0" destOrd="0" presId="urn:microsoft.com/office/officeart/2005/8/layout/hList1"/>
    <dgm:cxn modelId="{1370D80A-956E-4D5C-A726-760F19602AAB}" type="presOf" srcId="{845B18FE-AADD-47FB-8A43-D2670C8E77C3}" destId="{48933F7C-CBE2-4165-A873-0F7632BE2422}" srcOrd="0" destOrd="2" presId="urn:microsoft.com/office/officeart/2005/8/layout/hList1"/>
    <dgm:cxn modelId="{E5C42E1C-98D2-4431-9705-3B26247B449D}" type="presOf" srcId="{D4582899-B5C3-402E-98CC-8A4E28000223}" destId="{F0343691-AD0A-46FF-9B0B-5DD58381480A}" srcOrd="0" destOrd="0" presId="urn:microsoft.com/office/officeart/2005/8/layout/hList1"/>
    <dgm:cxn modelId="{5676843A-87F8-4A73-99D4-1B4B2F85B8F6}" srcId="{1FAD1D91-C085-441D-974B-F3C1601688FF}" destId="{A28300B3-5FDF-4E05-9D4B-145352B5B0AB}" srcOrd="0" destOrd="0" parTransId="{9880DEEE-3189-4DDE-8E74-360B8D91A101}" sibTransId="{C9631F6F-8D07-47BB-AA08-BC451EDEDBB0}"/>
    <dgm:cxn modelId="{06235501-DC4A-4096-B119-53BBA4B89078}" type="presOf" srcId="{F712CB63-596D-4EAC-B819-161F35183A3A}" destId="{48933F7C-CBE2-4165-A873-0F7632BE2422}" srcOrd="0" destOrd="1" presId="urn:microsoft.com/office/officeart/2005/8/layout/hList1"/>
    <dgm:cxn modelId="{43DB3149-3F54-42E1-A1DC-E460297A0294}" srcId="{1FAD1D91-C085-441D-974B-F3C1601688FF}" destId="{D4582899-B5C3-402E-98CC-8A4E28000223}" srcOrd="1" destOrd="0" parTransId="{E27B016E-8DC2-42E0-855C-47F353326F01}" sibTransId="{6BE64C70-9532-4322-BE67-ADC4133A9910}"/>
    <dgm:cxn modelId="{0F77AD2F-5E4F-49CE-B9A7-A3DD7C37B1D5}" type="presOf" srcId="{A28300B3-5FDF-4E05-9D4B-145352B5B0AB}" destId="{851728F4-99B2-4434-82EB-EE078FB5E8C8}" srcOrd="0" destOrd="0" presId="urn:microsoft.com/office/officeart/2005/8/layout/hList1"/>
    <dgm:cxn modelId="{8EB33065-F2F5-40B0-B536-C12409146C76}" srcId="{BB24DE50-96F4-4E91-B9AA-F3FE61562CD4}" destId="{7D12C3D3-5626-4EBF-9010-9010EEAB37AE}" srcOrd="0" destOrd="0" parTransId="{D18AC150-220A-4A6F-A83B-D57A12587F07}" sibTransId="{EB4A5008-B56C-4E37-825B-51C67206209F}"/>
    <dgm:cxn modelId="{F9030B82-BB0D-4C8B-AF35-6B6AA0DB3E0D}" srcId="{D4582899-B5C3-402E-98CC-8A4E28000223}" destId="{F712CB63-596D-4EAC-B819-161F35183A3A}" srcOrd="1" destOrd="0" parTransId="{C9E3F637-8F21-4E24-8EAA-DEC2A35241A2}" sibTransId="{AB67F23F-A2FA-44D6-AB90-E2577DCFC446}"/>
    <dgm:cxn modelId="{C8A364B4-28A7-4438-9E8C-9774BA9F858C}" srcId="{1FAD1D91-C085-441D-974B-F3C1601688FF}" destId="{BB24DE50-96F4-4E91-B9AA-F3FE61562CD4}" srcOrd="2" destOrd="0" parTransId="{8995CBF5-3EF8-4972-83B2-379D0C0F540F}" sibTransId="{8500118D-FD63-4E30-8270-0B5C56361774}"/>
    <dgm:cxn modelId="{34BF7073-0F04-464F-9402-EEDE47696615}" type="presOf" srcId="{BB24DE50-96F4-4E91-B9AA-F3FE61562CD4}" destId="{7DA2C3AC-82A5-4F4C-B2DD-E4AC53281FAF}" srcOrd="0" destOrd="0" presId="urn:microsoft.com/office/officeart/2005/8/layout/hList1"/>
    <dgm:cxn modelId="{56876574-1AAD-4E55-9C37-F0C992CC77AD}" type="presOf" srcId="{7D12C3D3-5626-4EBF-9010-9010EEAB37AE}" destId="{E0827535-5240-4D4F-8FFB-AE5D222D3FE0}" srcOrd="0" destOrd="0" presId="urn:microsoft.com/office/officeart/2005/8/layout/hList1"/>
    <dgm:cxn modelId="{36813A39-776F-453D-9626-0EE9ACD19909}" srcId="{BB24DE50-96F4-4E91-B9AA-F3FE61562CD4}" destId="{8C8DEEE8-1436-416C-ADFE-6A8EA2BFB3A8}" srcOrd="1" destOrd="0" parTransId="{6C617305-715B-46B7-9F04-94A82A7F3C5C}" sibTransId="{ED275DAA-318E-4EA5-B888-E06080049234}"/>
    <dgm:cxn modelId="{64AFB05B-7060-402F-8EE0-F1C4759CD3E5}" type="presOf" srcId="{FA0CC00E-7B4C-4464-8378-3BFB3B1B5B55}" destId="{2C510ADC-C4A5-4671-9BD2-805D007A75D1}" srcOrd="0" destOrd="0" presId="urn:microsoft.com/office/officeart/2005/8/layout/hList1"/>
    <dgm:cxn modelId="{AEDC0EDE-411D-4534-9851-66BE5D71902A}" type="presOf" srcId="{1FAD1D91-C085-441D-974B-F3C1601688FF}" destId="{3B895F3F-EEAE-47C7-A282-F1FA1C5E75EA}" srcOrd="0" destOrd="0" presId="urn:microsoft.com/office/officeart/2005/8/layout/hList1"/>
    <dgm:cxn modelId="{4B60ABA3-4283-41E3-A46B-0C8CD86E9A0D}" srcId="{D4582899-B5C3-402E-98CC-8A4E28000223}" destId="{845B18FE-AADD-47FB-8A43-D2670C8E77C3}" srcOrd="2" destOrd="0" parTransId="{9D020481-08D7-43DB-8837-04341FEBD925}" sibTransId="{76A4618D-792F-4C42-A584-FFEAD9029988}"/>
    <dgm:cxn modelId="{B6DFDD37-459F-487B-BEB9-5B5B3B2B42F3}" srcId="{A28300B3-5FDF-4E05-9D4B-145352B5B0AB}" destId="{FA0CC00E-7B4C-4464-8378-3BFB3B1B5B55}" srcOrd="0" destOrd="0" parTransId="{20243044-2C48-4646-B89C-A22C81E87107}" sibTransId="{F3B58B2F-7437-483A-BB7B-DADF90987994}"/>
    <dgm:cxn modelId="{9FC6BC23-1148-493E-8BD0-F68216F3F796}" type="presOf" srcId="{93C9189F-EDF8-4EC0-B370-7311DA9EC365}" destId="{2C510ADC-C4A5-4671-9BD2-805D007A75D1}" srcOrd="0" destOrd="1" presId="urn:microsoft.com/office/officeart/2005/8/layout/hList1"/>
    <dgm:cxn modelId="{5E08ED1E-EC47-41E5-87C0-761054D2F60D}" srcId="{D4582899-B5C3-402E-98CC-8A4E28000223}" destId="{33839F87-F92D-4BA4-96AB-D33A734B64FF}" srcOrd="0" destOrd="0" parTransId="{B040C83B-A1AF-4E0F-B5DD-4C86F2138A62}" sibTransId="{3A88D033-6F6C-40BA-A9EA-E5C6B60726A1}"/>
    <dgm:cxn modelId="{34C58CCF-F07B-404D-9EA2-63639EAFC318}" srcId="{A28300B3-5FDF-4E05-9D4B-145352B5B0AB}" destId="{93C9189F-EDF8-4EC0-B370-7311DA9EC365}" srcOrd="1" destOrd="0" parTransId="{1C142A0B-26C6-46B6-B492-FA962938AF3D}" sibTransId="{DB4DD413-1C9B-44B4-AD6A-10A5DD754AD1}"/>
    <dgm:cxn modelId="{C83F83A2-62D1-462E-8D1A-B5FCE783A6F5}" type="presParOf" srcId="{3B895F3F-EEAE-47C7-A282-F1FA1C5E75EA}" destId="{4718E034-4F20-4A52-B2E8-28A61F1B1F01}" srcOrd="0" destOrd="0" presId="urn:microsoft.com/office/officeart/2005/8/layout/hList1"/>
    <dgm:cxn modelId="{2ADB7BA2-DDB9-417A-BFB0-22C8188FA498}" type="presParOf" srcId="{4718E034-4F20-4A52-B2E8-28A61F1B1F01}" destId="{851728F4-99B2-4434-82EB-EE078FB5E8C8}" srcOrd="0" destOrd="0" presId="urn:microsoft.com/office/officeart/2005/8/layout/hList1"/>
    <dgm:cxn modelId="{6667F354-CC06-48F5-A79D-1D6070F1C1E3}" type="presParOf" srcId="{4718E034-4F20-4A52-B2E8-28A61F1B1F01}" destId="{2C510ADC-C4A5-4671-9BD2-805D007A75D1}" srcOrd="1" destOrd="0" presId="urn:microsoft.com/office/officeart/2005/8/layout/hList1"/>
    <dgm:cxn modelId="{518F3B50-D496-4223-BF29-5D8BA276244A}" type="presParOf" srcId="{3B895F3F-EEAE-47C7-A282-F1FA1C5E75EA}" destId="{919BB3EF-AFE7-41FA-BE8A-E9AE4C4ADD7B}" srcOrd="1" destOrd="0" presId="urn:microsoft.com/office/officeart/2005/8/layout/hList1"/>
    <dgm:cxn modelId="{56B8B9C6-9483-48F5-974D-E6F9C0CBC5C8}" type="presParOf" srcId="{3B895F3F-EEAE-47C7-A282-F1FA1C5E75EA}" destId="{03016BA9-CB26-4AE9-B7BC-CE9BA2168EA4}" srcOrd="2" destOrd="0" presId="urn:microsoft.com/office/officeart/2005/8/layout/hList1"/>
    <dgm:cxn modelId="{2CF363EE-7DB5-47F7-A61F-B3B4A5543AB8}" type="presParOf" srcId="{03016BA9-CB26-4AE9-B7BC-CE9BA2168EA4}" destId="{F0343691-AD0A-46FF-9B0B-5DD58381480A}" srcOrd="0" destOrd="0" presId="urn:microsoft.com/office/officeart/2005/8/layout/hList1"/>
    <dgm:cxn modelId="{7316C4EE-FC6F-46AF-81BF-206F3449CA91}" type="presParOf" srcId="{03016BA9-CB26-4AE9-B7BC-CE9BA2168EA4}" destId="{48933F7C-CBE2-4165-A873-0F7632BE2422}" srcOrd="1" destOrd="0" presId="urn:microsoft.com/office/officeart/2005/8/layout/hList1"/>
    <dgm:cxn modelId="{B031FD19-ED6E-4E37-ADD1-A1B657468228}" type="presParOf" srcId="{3B895F3F-EEAE-47C7-A282-F1FA1C5E75EA}" destId="{777FB48B-BEA6-4914-856D-836F54B5AB9E}" srcOrd="3" destOrd="0" presId="urn:microsoft.com/office/officeart/2005/8/layout/hList1"/>
    <dgm:cxn modelId="{0EF7F23B-F64D-4635-9860-9C0B3782AC7F}" type="presParOf" srcId="{3B895F3F-EEAE-47C7-A282-F1FA1C5E75EA}" destId="{B5B10E43-F225-4B5C-874F-7A25006C687E}" srcOrd="4" destOrd="0" presId="urn:microsoft.com/office/officeart/2005/8/layout/hList1"/>
    <dgm:cxn modelId="{A6850E87-92A0-480B-8AA6-4BA98F0ACB90}" type="presParOf" srcId="{B5B10E43-F225-4B5C-874F-7A25006C687E}" destId="{7DA2C3AC-82A5-4F4C-B2DD-E4AC53281FAF}" srcOrd="0" destOrd="0" presId="urn:microsoft.com/office/officeart/2005/8/layout/hList1"/>
    <dgm:cxn modelId="{2853ABB3-59B4-432B-8B3F-502E8A9C7F04}" type="presParOf" srcId="{B5B10E43-F225-4B5C-874F-7A25006C687E}" destId="{E0827535-5240-4D4F-8FFB-AE5D222D3FE0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BA3F46-73DF-4457-BCED-034E0884E8B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05CA38-9019-4D1A-AD17-6C46D0167497}">
      <dgm:prSet/>
      <dgm:spPr/>
      <dgm:t>
        <a:bodyPr/>
        <a:lstStyle/>
        <a:p>
          <a:pPr rtl="0"/>
          <a:r>
            <a:rPr lang="en-US" dirty="0" smtClean="0"/>
            <a:t>Image  (A template of container)</a:t>
          </a:r>
          <a:endParaRPr lang="en-US" dirty="0"/>
        </a:p>
      </dgm:t>
    </dgm:pt>
    <dgm:pt modelId="{9FD1A3FD-959B-40F5-8C04-62AB547C1DB8}" type="parTrans" cxnId="{0276F737-8A06-4210-B298-0595DBEA2BD3}">
      <dgm:prSet/>
      <dgm:spPr/>
      <dgm:t>
        <a:bodyPr/>
        <a:lstStyle/>
        <a:p>
          <a:endParaRPr lang="en-US"/>
        </a:p>
      </dgm:t>
    </dgm:pt>
    <dgm:pt modelId="{796B997D-8AA9-4B96-8535-AC979A0203CD}" type="sibTrans" cxnId="{0276F737-8A06-4210-B298-0595DBEA2BD3}">
      <dgm:prSet/>
      <dgm:spPr/>
      <dgm:t>
        <a:bodyPr/>
        <a:lstStyle/>
        <a:p>
          <a:endParaRPr lang="en-US"/>
        </a:p>
      </dgm:t>
    </dgm:pt>
    <dgm:pt modelId="{E9789819-1647-4569-9646-9A115F68CC16}">
      <dgm:prSet/>
      <dgm:spPr/>
      <dgm:t>
        <a:bodyPr/>
        <a:lstStyle/>
        <a:p>
          <a:pPr rtl="0"/>
          <a:r>
            <a:rPr lang="en-US" dirty="0" smtClean="0"/>
            <a:t>Container (piece of software in a complete  </a:t>
          </a:r>
          <a:r>
            <a:rPr lang="en-US" dirty="0" err="1" smtClean="0"/>
            <a:t>filesystem</a:t>
          </a:r>
          <a:r>
            <a:rPr lang="en-US" dirty="0" smtClean="0"/>
            <a:t> that contains everything)</a:t>
          </a:r>
          <a:endParaRPr lang="en-US" dirty="0"/>
        </a:p>
      </dgm:t>
    </dgm:pt>
    <dgm:pt modelId="{5A0E5C0F-0257-4BFA-A842-384DE5171445}" type="sibTrans" cxnId="{033B8287-AA1A-42B6-88BF-C5DF2CC124BD}">
      <dgm:prSet/>
      <dgm:spPr/>
      <dgm:t>
        <a:bodyPr/>
        <a:lstStyle/>
        <a:p>
          <a:endParaRPr lang="en-US"/>
        </a:p>
      </dgm:t>
    </dgm:pt>
    <dgm:pt modelId="{18773728-3C51-481E-B4F7-F74EE4D81A9D}" type="parTrans" cxnId="{033B8287-AA1A-42B6-88BF-C5DF2CC124BD}">
      <dgm:prSet/>
      <dgm:spPr/>
      <dgm:t>
        <a:bodyPr/>
        <a:lstStyle/>
        <a:p>
          <a:endParaRPr lang="en-US"/>
        </a:p>
      </dgm:t>
    </dgm:pt>
    <dgm:pt modelId="{58BE7BE8-473D-4DB1-8A25-18751B92B88E}">
      <dgm:prSet/>
      <dgm:spPr/>
      <dgm:t>
        <a:bodyPr/>
        <a:lstStyle/>
        <a:p>
          <a:r>
            <a:rPr lang="en-US" dirty="0" smtClean="0"/>
            <a:t>Linux or windows inside</a:t>
          </a:r>
          <a:endParaRPr lang="en-US" dirty="0"/>
        </a:p>
      </dgm:t>
    </dgm:pt>
    <dgm:pt modelId="{711C2F4B-C4B7-4453-9782-0B7F0F770442}" type="parTrans" cxnId="{C79CEC3D-D039-4424-847C-6C86BFE722B2}">
      <dgm:prSet/>
      <dgm:spPr/>
      <dgm:t>
        <a:bodyPr/>
        <a:lstStyle/>
        <a:p>
          <a:endParaRPr lang="en-US"/>
        </a:p>
      </dgm:t>
    </dgm:pt>
    <dgm:pt modelId="{176BC4B4-8819-4AA3-B12F-C3B04D4EF502}" type="sibTrans" cxnId="{C79CEC3D-D039-4424-847C-6C86BFE722B2}">
      <dgm:prSet/>
      <dgm:spPr/>
      <dgm:t>
        <a:bodyPr/>
        <a:lstStyle/>
        <a:p>
          <a:endParaRPr lang="en-US"/>
        </a:p>
      </dgm:t>
    </dgm:pt>
    <dgm:pt modelId="{6270D63D-D6DE-4A1D-9232-5EE8E69191B5}">
      <dgm:prSet/>
      <dgm:spPr/>
      <dgm:t>
        <a:bodyPr/>
        <a:lstStyle/>
        <a:p>
          <a:pPr rtl="0"/>
          <a:r>
            <a:rPr lang="en-US" dirty="0" smtClean="0"/>
            <a:t>Registry (The repository of images)</a:t>
          </a:r>
          <a:endParaRPr lang="en-US" dirty="0"/>
        </a:p>
      </dgm:t>
    </dgm:pt>
    <dgm:pt modelId="{47716508-B243-45E7-A566-C4E7746189BB}" type="sibTrans" cxnId="{ECC223BF-ADDF-43D1-9DBC-C36890A2F446}">
      <dgm:prSet/>
      <dgm:spPr/>
      <dgm:t>
        <a:bodyPr/>
        <a:lstStyle/>
        <a:p>
          <a:endParaRPr lang="en-US"/>
        </a:p>
      </dgm:t>
    </dgm:pt>
    <dgm:pt modelId="{22BBD34F-102E-4E20-BB6D-6109586E831B}" type="parTrans" cxnId="{ECC223BF-ADDF-43D1-9DBC-C36890A2F446}">
      <dgm:prSet/>
      <dgm:spPr/>
      <dgm:t>
        <a:bodyPr/>
        <a:lstStyle/>
        <a:p>
          <a:endParaRPr lang="en-US"/>
        </a:p>
      </dgm:t>
    </dgm:pt>
    <dgm:pt modelId="{7A8F038C-E152-4E6A-BF1D-6484FE3877B9}">
      <dgm:prSet/>
      <dgm:spPr/>
      <dgm:t>
        <a:bodyPr/>
        <a:lstStyle/>
        <a:p>
          <a:pPr rtl="0"/>
          <a:r>
            <a:rPr lang="en-US" dirty="0" smtClean="0"/>
            <a:t>Create from image</a:t>
          </a:r>
          <a:endParaRPr lang="en-US" dirty="0"/>
        </a:p>
      </dgm:t>
    </dgm:pt>
    <dgm:pt modelId="{5439000C-1513-4E5D-B59A-11CD4D12D3F0}" type="parTrans" cxnId="{728D0C10-15E5-44C0-AA79-01E83D949553}">
      <dgm:prSet/>
      <dgm:spPr/>
      <dgm:t>
        <a:bodyPr/>
        <a:lstStyle/>
        <a:p>
          <a:endParaRPr lang="en-US"/>
        </a:p>
      </dgm:t>
    </dgm:pt>
    <dgm:pt modelId="{330987AB-14F5-4D8A-A8A4-5BE8267B9BCB}" type="sibTrans" cxnId="{728D0C10-15E5-44C0-AA79-01E83D949553}">
      <dgm:prSet/>
      <dgm:spPr/>
      <dgm:t>
        <a:bodyPr/>
        <a:lstStyle/>
        <a:p>
          <a:endParaRPr lang="en-US"/>
        </a:p>
      </dgm:t>
    </dgm:pt>
    <dgm:pt modelId="{F89FE647-968D-439B-810B-BC43AFF81CE6}">
      <dgm:prSet/>
      <dgm:spPr/>
      <dgm:t>
        <a:bodyPr/>
        <a:lstStyle/>
        <a:p>
          <a:r>
            <a:rPr lang="en-US" dirty="0" smtClean="0"/>
            <a:t>Installed yours app and environment</a:t>
          </a:r>
          <a:endParaRPr lang="en-US" dirty="0"/>
        </a:p>
      </dgm:t>
    </dgm:pt>
    <dgm:pt modelId="{5DD91530-2915-4AAD-9B38-8602233143DB}" type="parTrans" cxnId="{62E7F840-ECD2-4D18-933A-E2DDA53FE391}">
      <dgm:prSet/>
      <dgm:spPr/>
      <dgm:t>
        <a:bodyPr/>
        <a:lstStyle/>
        <a:p>
          <a:endParaRPr lang="en-US"/>
        </a:p>
      </dgm:t>
    </dgm:pt>
    <dgm:pt modelId="{AACB743E-551E-40C7-B414-79900E9ED78A}" type="sibTrans" cxnId="{62E7F840-ECD2-4D18-933A-E2DDA53FE391}">
      <dgm:prSet/>
      <dgm:spPr/>
      <dgm:t>
        <a:bodyPr/>
        <a:lstStyle/>
        <a:p>
          <a:endParaRPr lang="en-US"/>
        </a:p>
      </dgm:t>
    </dgm:pt>
    <dgm:pt modelId="{F659988D-DDD4-43AB-ADC7-6BB3DC35C54C}">
      <dgm:prSet/>
      <dgm:spPr/>
      <dgm:t>
        <a:bodyPr/>
        <a:lstStyle/>
        <a:p>
          <a:r>
            <a:rPr lang="en-US" dirty="0" smtClean="0"/>
            <a:t>Build from </a:t>
          </a:r>
          <a:r>
            <a:rPr lang="en-US" dirty="0" err="1" smtClean="0"/>
            <a:t>Dockerfile</a:t>
          </a:r>
          <a:r>
            <a:rPr lang="en-US" dirty="0" smtClean="0"/>
            <a:t> or Container</a:t>
          </a:r>
          <a:endParaRPr lang="en-US" dirty="0"/>
        </a:p>
      </dgm:t>
    </dgm:pt>
    <dgm:pt modelId="{D03D828B-9045-43D5-9A76-12751179D82A}" type="parTrans" cxnId="{A7661D9C-901F-4996-886B-FF2671DF2A75}">
      <dgm:prSet/>
      <dgm:spPr/>
      <dgm:t>
        <a:bodyPr/>
        <a:lstStyle/>
        <a:p>
          <a:endParaRPr lang="en-US"/>
        </a:p>
      </dgm:t>
    </dgm:pt>
    <dgm:pt modelId="{B8651151-9F4C-4DB6-B8A2-C0D35D881A8A}" type="sibTrans" cxnId="{A7661D9C-901F-4996-886B-FF2671DF2A75}">
      <dgm:prSet/>
      <dgm:spPr/>
      <dgm:t>
        <a:bodyPr/>
        <a:lstStyle/>
        <a:p>
          <a:endParaRPr lang="en-US"/>
        </a:p>
      </dgm:t>
    </dgm:pt>
    <dgm:pt modelId="{7ECF31EB-0419-406F-8F20-39D294C08C41}">
      <dgm:prSet/>
      <dgm:spPr/>
      <dgm:t>
        <a:bodyPr/>
        <a:lstStyle/>
        <a:p>
          <a:r>
            <a:rPr lang="en-US" dirty="0" smtClean="0"/>
            <a:t>Can be read only</a:t>
          </a:r>
          <a:endParaRPr lang="en-US" dirty="0"/>
        </a:p>
      </dgm:t>
    </dgm:pt>
    <dgm:pt modelId="{4E7D7C3B-F8FE-4766-B001-2272A9B49172}" type="parTrans" cxnId="{DF70CF70-FFF9-469E-973F-A9E1DB8F0207}">
      <dgm:prSet/>
      <dgm:spPr/>
      <dgm:t>
        <a:bodyPr/>
        <a:lstStyle/>
        <a:p>
          <a:endParaRPr lang="en-US"/>
        </a:p>
      </dgm:t>
    </dgm:pt>
    <dgm:pt modelId="{73C30E6C-ABC2-4AA0-8D1D-0E90B73071AB}" type="sibTrans" cxnId="{DF70CF70-FFF9-469E-973F-A9E1DB8F0207}">
      <dgm:prSet/>
      <dgm:spPr/>
      <dgm:t>
        <a:bodyPr/>
        <a:lstStyle/>
        <a:p>
          <a:endParaRPr lang="en-US"/>
        </a:p>
      </dgm:t>
    </dgm:pt>
    <dgm:pt modelId="{36C0D24B-F9F4-453E-8EFD-1C4D8446C6CD}">
      <dgm:prSet/>
      <dgm:spPr/>
      <dgm:t>
        <a:bodyPr/>
        <a:lstStyle/>
        <a:p>
          <a:r>
            <a:rPr lang="en-US" dirty="0" smtClean="0"/>
            <a:t>Template of container</a:t>
          </a:r>
          <a:endParaRPr lang="en-US" dirty="0"/>
        </a:p>
      </dgm:t>
    </dgm:pt>
    <dgm:pt modelId="{67869033-FB89-4A00-A842-E78ACA8D2894}" type="parTrans" cxnId="{7A261777-F0E1-441E-8D3A-D394931299C4}">
      <dgm:prSet/>
      <dgm:spPr/>
      <dgm:t>
        <a:bodyPr/>
        <a:lstStyle/>
        <a:p>
          <a:endParaRPr lang="en-US"/>
        </a:p>
      </dgm:t>
    </dgm:pt>
    <dgm:pt modelId="{5BBFA6DF-73B6-4873-8199-3543567F9BD2}" type="sibTrans" cxnId="{7A261777-F0E1-441E-8D3A-D394931299C4}">
      <dgm:prSet/>
      <dgm:spPr/>
      <dgm:t>
        <a:bodyPr/>
        <a:lstStyle/>
        <a:p>
          <a:endParaRPr lang="en-US"/>
        </a:p>
      </dgm:t>
    </dgm:pt>
    <dgm:pt modelId="{2D5F41D2-DCB7-45A5-BE2E-BC18F72B02E3}">
      <dgm:prSet/>
      <dgm:spPr/>
      <dgm:t>
        <a:bodyPr/>
        <a:lstStyle/>
        <a:p>
          <a:pPr rtl="0"/>
          <a:r>
            <a:rPr lang="en-US" dirty="0" smtClean="0"/>
            <a:t>Running process</a:t>
          </a:r>
          <a:endParaRPr lang="en-US" dirty="0"/>
        </a:p>
      </dgm:t>
    </dgm:pt>
    <dgm:pt modelId="{A5930689-3FC1-49A8-BBC1-E12125211F0C}" type="parTrans" cxnId="{813361C3-EEB2-4D8B-8938-44BA09438F51}">
      <dgm:prSet/>
      <dgm:spPr/>
      <dgm:t>
        <a:bodyPr/>
        <a:lstStyle/>
        <a:p>
          <a:endParaRPr lang="en-US"/>
        </a:p>
      </dgm:t>
    </dgm:pt>
    <dgm:pt modelId="{B45A0351-5DF0-410F-89C5-212ECF849727}" type="sibTrans" cxnId="{813361C3-EEB2-4D8B-8938-44BA09438F51}">
      <dgm:prSet/>
      <dgm:spPr/>
      <dgm:t>
        <a:bodyPr/>
        <a:lstStyle/>
        <a:p>
          <a:endParaRPr lang="en-US"/>
        </a:p>
      </dgm:t>
    </dgm:pt>
    <dgm:pt modelId="{CE5D78A9-4B79-4E81-AD8F-72BAD81CABE2}">
      <dgm:prSet/>
      <dgm:spPr/>
      <dgm:t>
        <a:bodyPr/>
        <a:lstStyle/>
        <a:p>
          <a:pPr rtl="0"/>
          <a:r>
            <a:rPr lang="en-US" dirty="0" smtClean="0"/>
            <a:t>Can modify/access after up and running</a:t>
          </a:r>
          <a:endParaRPr lang="en-US" dirty="0"/>
        </a:p>
      </dgm:t>
    </dgm:pt>
    <dgm:pt modelId="{06C31011-10F2-4944-925C-02846BAF0CB5}" type="parTrans" cxnId="{C98B0679-0B53-4809-AEC0-562910310962}">
      <dgm:prSet/>
      <dgm:spPr/>
      <dgm:t>
        <a:bodyPr/>
        <a:lstStyle/>
        <a:p>
          <a:endParaRPr lang="en-US"/>
        </a:p>
      </dgm:t>
    </dgm:pt>
    <dgm:pt modelId="{4D34711E-F1A3-486A-83C6-384728AC4099}" type="sibTrans" cxnId="{C98B0679-0B53-4809-AEC0-562910310962}">
      <dgm:prSet/>
      <dgm:spPr/>
      <dgm:t>
        <a:bodyPr/>
        <a:lstStyle/>
        <a:p>
          <a:endParaRPr lang="en-US"/>
        </a:p>
      </dgm:t>
    </dgm:pt>
    <dgm:pt modelId="{F2187C97-6C86-4997-AF3E-03FC1DAAAB91}">
      <dgm:prSet/>
      <dgm:spPr/>
      <dgm:t>
        <a:bodyPr/>
        <a:lstStyle/>
        <a:p>
          <a:pPr rtl="0"/>
          <a:r>
            <a:rPr lang="en-US" dirty="0" smtClean="0"/>
            <a:t>Commit change to create image</a:t>
          </a:r>
          <a:endParaRPr lang="en-US" dirty="0"/>
        </a:p>
      </dgm:t>
    </dgm:pt>
    <dgm:pt modelId="{3387CFF8-3E68-4942-A756-B5F1F2602E5E}" type="parTrans" cxnId="{D37E0404-1FEE-4614-8794-A56D153E1294}">
      <dgm:prSet/>
      <dgm:spPr/>
      <dgm:t>
        <a:bodyPr/>
        <a:lstStyle/>
        <a:p>
          <a:endParaRPr lang="en-US"/>
        </a:p>
      </dgm:t>
    </dgm:pt>
    <dgm:pt modelId="{935EA981-E451-41CB-AC77-5EA7CB7AE814}" type="sibTrans" cxnId="{D37E0404-1FEE-4614-8794-A56D153E1294}">
      <dgm:prSet/>
      <dgm:spPr/>
      <dgm:t>
        <a:bodyPr/>
        <a:lstStyle/>
        <a:p>
          <a:endParaRPr lang="en-US"/>
        </a:p>
      </dgm:t>
    </dgm:pt>
    <dgm:pt modelId="{481561FB-99B3-4E0C-8C0D-FB1D11084C74}">
      <dgm:prSet/>
      <dgm:spPr/>
      <dgm:t>
        <a:bodyPr/>
        <a:lstStyle/>
        <a:p>
          <a:pPr rtl="0"/>
          <a:r>
            <a:rPr lang="en-US" dirty="0" smtClean="0"/>
            <a:t>Contain images</a:t>
          </a:r>
          <a:endParaRPr lang="en-US" dirty="0"/>
        </a:p>
      </dgm:t>
    </dgm:pt>
    <dgm:pt modelId="{1D36F25A-D585-4BF3-B1BF-9CCA74C8C8A2}" type="parTrans" cxnId="{D00756B5-E80D-4D29-ADAB-310C951EB920}">
      <dgm:prSet/>
      <dgm:spPr/>
      <dgm:t>
        <a:bodyPr/>
        <a:lstStyle/>
        <a:p>
          <a:endParaRPr lang="en-US"/>
        </a:p>
      </dgm:t>
    </dgm:pt>
    <dgm:pt modelId="{EFF5FE23-9013-46DA-B9B9-24190904D9F7}" type="sibTrans" cxnId="{D00756B5-E80D-4D29-ADAB-310C951EB920}">
      <dgm:prSet/>
      <dgm:spPr/>
      <dgm:t>
        <a:bodyPr/>
        <a:lstStyle/>
        <a:p>
          <a:endParaRPr lang="en-US"/>
        </a:p>
      </dgm:t>
    </dgm:pt>
    <dgm:pt modelId="{AB1660BF-5A71-41CE-8FBA-4B74C27CE2EB}">
      <dgm:prSet/>
      <dgm:spPr/>
      <dgm:t>
        <a:bodyPr/>
        <a:lstStyle/>
        <a:p>
          <a:pPr rtl="0"/>
          <a:r>
            <a:rPr lang="en-US" dirty="0" smtClean="0"/>
            <a:t>Image on registry can pull from any location</a:t>
          </a:r>
          <a:endParaRPr lang="en-US" dirty="0"/>
        </a:p>
      </dgm:t>
    </dgm:pt>
    <dgm:pt modelId="{50796395-6F7A-41F9-9F03-5E7A7EE74AE0}" type="parTrans" cxnId="{59803F25-9ABF-4A16-9F43-23DB2B3FD911}">
      <dgm:prSet/>
      <dgm:spPr/>
      <dgm:t>
        <a:bodyPr/>
        <a:lstStyle/>
        <a:p>
          <a:endParaRPr lang="en-US"/>
        </a:p>
      </dgm:t>
    </dgm:pt>
    <dgm:pt modelId="{76660E44-804F-4EB5-AEBC-FB5A31D5EFBB}" type="sibTrans" cxnId="{59803F25-9ABF-4A16-9F43-23DB2B3FD911}">
      <dgm:prSet/>
      <dgm:spPr/>
      <dgm:t>
        <a:bodyPr/>
        <a:lstStyle/>
        <a:p>
          <a:endParaRPr lang="en-US"/>
        </a:p>
      </dgm:t>
    </dgm:pt>
    <dgm:pt modelId="{2B4B1C22-A584-41CE-91C1-6BF47D423030}" type="pres">
      <dgm:prSet presAssocID="{8DBA3F46-73DF-4457-BCED-034E0884E8B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3E9058E-CBB7-420D-A231-BC46C37EC87F}" type="pres">
      <dgm:prSet presAssocID="{8005CA38-9019-4D1A-AD17-6C46D0167497}" presName="parentLin" presStyleCnt="0"/>
      <dgm:spPr/>
    </dgm:pt>
    <dgm:pt modelId="{9E0D7FDF-EE8C-4BC8-8661-0FE0EC707B97}" type="pres">
      <dgm:prSet presAssocID="{8005CA38-9019-4D1A-AD17-6C46D0167497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0CD9724F-883D-49D4-B651-DE1BDBF1C23D}" type="pres">
      <dgm:prSet presAssocID="{8005CA38-9019-4D1A-AD17-6C46D0167497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D1729B-000D-4FA0-B134-00FBE91F25A0}" type="pres">
      <dgm:prSet presAssocID="{8005CA38-9019-4D1A-AD17-6C46D0167497}" presName="negativeSpace" presStyleCnt="0"/>
      <dgm:spPr/>
    </dgm:pt>
    <dgm:pt modelId="{55C62DB0-4097-48C2-8276-1C21753DB752}" type="pres">
      <dgm:prSet presAssocID="{8005CA38-9019-4D1A-AD17-6C46D0167497}" presName="childText" presStyleLbl="con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94CDB93-46F3-4880-9DC2-A155C5E0B48F}" type="pres">
      <dgm:prSet presAssocID="{796B997D-8AA9-4B96-8535-AC979A0203CD}" presName="spaceBetweenRectangles" presStyleCnt="0"/>
      <dgm:spPr/>
    </dgm:pt>
    <dgm:pt modelId="{A967D5EA-5522-4DAF-BE2F-E4B963E4F20A}" type="pres">
      <dgm:prSet presAssocID="{E9789819-1647-4569-9646-9A115F68CC16}" presName="parentLin" presStyleCnt="0"/>
      <dgm:spPr/>
    </dgm:pt>
    <dgm:pt modelId="{080AD07D-3964-4B6D-A269-2D431B323DA2}" type="pres">
      <dgm:prSet presAssocID="{E9789819-1647-4569-9646-9A115F68CC16}" presName="parentLeftMargin" presStyleLbl="node1" presStyleIdx="0" presStyleCnt="3"/>
      <dgm:spPr/>
      <dgm:t>
        <a:bodyPr/>
        <a:lstStyle/>
        <a:p>
          <a:endParaRPr lang="en-US"/>
        </a:p>
      </dgm:t>
    </dgm:pt>
    <dgm:pt modelId="{AFDF4BAD-E624-40B8-A462-5E56FB1C8F30}" type="pres">
      <dgm:prSet presAssocID="{E9789819-1647-4569-9646-9A115F68CC16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ED07BE-C5E4-40A1-9234-6F621DC753D6}" type="pres">
      <dgm:prSet presAssocID="{E9789819-1647-4569-9646-9A115F68CC16}" presName="negativeSpace" presStyleCnt="0"/>
      <dgm:spPr/>
    </dgm:pt>
    <dgm:pt modelId="{C5543708-4535-413A-BF57-82D791051BFD}" type="pres">
      <dgm:prSet presAssocID="{E9789819-1647-4569-9646-9A115F68CC16}" presName="childText" presStyleLbl="con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7054F9-CAAD-4C9D-84C3-F55FBC0F4C9A}" type="pres">
      <dgm:prSet presAssocID="{5A0E5C0F-0257-4BFA-A842-384DE5171445}" presName="spaceBetweenRectangles" presStyleCnt="0"/>
      <dgm:spPr/>
    </dgm:pt>
    <dgm:pt modelId="{85B03B61-0BE0-4DD1-B65E-D22E34445D9F}" type="pres">
      <dgm:prSet presAssocID="{6270D63D-D6DE-4A1D-9232-5EE8E69191B5}" presName="parentLin" presStyleCnt="0"/>
      <dgm:spPr/>
    </dgm:pt>
    <dgm:pt modelId="{514FA3E5-A09F-4BC6-A465-1C1A230BE80E}" type="pres">
      <dgm:prSet presAssocID="{6270D63D-D6DE-4A1D-9232-5EE8E69191B5}" presName="parentLeftMargin" presStyleLbl="node1" presStyleIdx="1" presStyleCnt="3"/>
      <dgm:spPr/>
      <dgm:t>
        <a:bodyPr/>
        <a:lstStyle/>
        <a:p>
          <a:endParaRPr lang="en-US"/>
        </a:p>
      </dgm:t>
    </dgm:pt>
    <dgm:pt modelId="{3A21D4DC-97CB-44EA-9959-BE2615B5C1E7}" type="pres">
      <dgm:prSet presAssocID="{6270D63D-D6DE-4A1D-9232-5EE8E69191B5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EB1483-183B-4B02-B022-3B8E5424E78A}" type="pres">
      <dgm:prSet presAssocID="{6270D63D-D6DE-4A1D-9232-5EE8E69191B5}" presName="negativeSpace" presStyleCnt="0"/>
      <dgm:spPr/>
    </dgm:pt>
    <dgm:pt modelId="{9ED7351A-BD8D-44C9-ACB0-D3EEB5774CB6}" type="pres">
      <dgm:prSet presAssocID="{6270D63D-D6DE-4A1D-9232-5EE8E69191B5}" presName="childText" presStyleLbl="con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13361C3-EEB2-4D8B-8938-44BA09438F51}" srcId="{E9789819-1647-4569-9646-9A115F68CC16}" destId="{2D5F41D2-DCB7-45A5-BE2E-BC18F72B02E3}" srcOrd="1" destOrd="0" parTransId="{A5930689-3FC1-49A8-BBC1-E12125211F0C}" sibTransId="{B45A0351-5DF0-410F-89C5-212ECF849727}"/>
    <dgm:cxn modelId="{FD65583C-A50E-4B28-B69B-8A1E25D5C25A}" type="presOf" srcId="{CE5D78A9-4B79-4E81-AD8F-72BAD81CABE2}" destId="{C5543708-4535-413A-BF57-82D791051BFD}" srcOrd="0" destOrd="2" presId="urn:microsoft.com/office/officeart/2005/8/layout/list1"/>
    <dgm:cxn modelId="{0F432BD4-C9DE-4825-80D2-FEAE04AF8D78}" type="presOf" srcId="{F89FE647-968D-439B-810B-BC43AFF81CE6}" destId="{55C62DB0-4097-48C2-8276-1C21753DB752}" srcOrd="0" destOrd="1" presId="urn:microsoft.com/office/officeart/2005/8/layout/list1"/>
    <dgm:cxn modelId="{977BE422-DD26-438B-BC07-DA1C65FB04FC}" type="presOf" srcId="{8005CA38-9019-4D1A-AD17-6C46D0167497}" destId="{0CD9724F-883D-49D4-B651-DE1BDBF1C23D}" srcOrd="1" destOrd="0" presId="urn:microsoft.com/office/officeart/2005/8/layout/list1"/>
    <dgm:cxn modelId="{10F8E805-3E2C-45FD-BA4B-2DBD0A92DE49}" type="presOf" srcId="{7A8F038C-E152-4E6A-BF1D-6484FE3877B9}" destId="{C5543708-4535-413A-BF57-82D791051BFD}" srcOrd="0" destOrd="0" presId="urn:microsoft.com/office/officeart/2005/8/layout/list1"/>
    <dgm:cxn modelId="{D37E0404-1FEE-4614-8794-A56D153E1294}" srcId="{E9789819-1647-4569-9646-9A115F68CC16}" destId="{F2187C97-6C86-4997-AF3E-03FC1DAAAB91}" srcOrd="3" destOrd="0" parTransId="{3387CFF8-3E68-4942-A756-B5F1F2602E5E}" sibTransId="{935EA981-E451-41CB-AC77-5EA7CB7AE814}"/>
    <dgm:cxn modelId="{619EE389-5313-44A6-9E70-0A48A0DC9C9E}" type="presOf" srcId="{7ECF31EB-0419-406F-8F20-39D294C08C41}" destId="{55C62DB0-4097-48C2-8276-1C21753DB752}" srcOrd="0" destOrd="3" presId="urn:microsoft.com/office/officeart/2005/8/layout/list1"/>
    <dgm:cxn modelId="{4C2FC8E1-25B2-4941-9163-4EC18A7DB583}" type="presOf" srcId="{F659988D-DDD4-43AB-ADC7-6BB3DC35C54C}" destId="{55C62DB0-4097-48C2-8276-1C21753DB752}" srcOrd="0" destOrd="2" presId="urn:microsoft.com/office/officeart/2005/8/layout/list1"/>
    <dgm:cxn modelId="{70F1127F-F5D1-4C45-B933-28F7002D36CD}" type="presOf" srcId="{F2187C97-6C86-4997-AF3E-03FC1DAAAB91}" destId="{C5543708-4535-413A-BF57-82D791051BFD}" srcOrd="0" destOrd="3" presId="urn:microsoft.com/office/officeart/2005/8/layout/list1"/>
    <dgm:cxn modelId="{C4665CA0-470D-40E0-89AC-9A29BC252EAA}" type="presOf" srcId="{6270D63D-D6DE-4A1D-9232-5EE8E69191B5}" destId="{3A21D4DC-97CB-44EA-9959-BE2615B5C1E7}" srcOrd="1" destOrd="0" presId="urn:microsoft.com/office/officeart/2005/8/layout/list1"/>
    <dgm:cxn modelId="{C98B0679-0B53-4809-AEC0-562910310962}" srcId="{E9789819-1647-4569-9646-9A115F68CC16}" destId="{CE5D78A9-4B79-4E81-AD8F-72BAD81CABE2}" srcOrd="2" destOrd="0" parTransId="{06C31011-10F2-4944-925C-02846BAF0CB5}" sibTransId="{4D34711E-F1A3-486A-83C6-384728AC4099}"/>
    <dgm:cxn modelId="{A36F1E65-C609-4A41-B05F-475D2E7CAC21}" type="presOf" srcId="{58BE7BE8-473D-4DB1-8A25-18751B92B88E}" destId="{55C62DB0-4097-48C2-8276-1C21753DB752}" srcOrd="0" destOrd="0" presId="urn:microsoft.com/office/officeart/2005/8/layout/list1"/>
    <dgm:cxn modelId="{A7661D9C-901F-4996-886B-FF2671DF2A75}" srcId="{8005CA38-9019-4D1A-AD17-6C46D0167497}" destId="{F659988D-DDD4-43AB-ADC7-6BB3DC35C54C}" srcOrd="2" destOrd="0" parTransId="{D03D828B-9045-43D5-9A76-12751179D82A}" sibTransId="{B8651151-9F4C-4DB6-B8A2-C0D35D881A8A}"/>
    <dgm:cxn modelId="{5FEB4A0A-7EDA-46FB-9530-1EF3CB1FD7AF}" type="presOf" srcId="{E9789819-1647-4569-9646-9A115F68CC16}" destId="{080AD07D-3964-4B6D-A269-2D431B323DA2}" srcOrd="0" destOrd="0" presId="urn:microsoft.com/office/officeart/2005/8/layout/list1"/>
    <dgm:cxn modelId="{033B8287-AA1A-42B6-88BF-C5DF2CC124BD}" srcId="{8DBA3F46-73DF-4457-BCED-034E0884E8BD}" destId="{E9789819-1647-4569-9646-9A115F68CC16}" srcOrd="1" destOrd="0" parTransId="{18773728-3C51-481E-B4F7-F74EE4D81A9D}" sibTransId="{5A0E5C0F-0257-4BFA-A842-384DE5171445}"/>
    <dgm:cxn modelId="{728D0C10-15E5-44C0-AA79-01E83D949553}" srcId="{E9789819-1647-4569-9646-9A115F68CC16}" destId="{7A8F038C-E152-4E6A-BF1D-6484FE3877B9}" srcOrd="0" destOrd="0" parTransId="{5439000C-1513-4E5D-B59A-11CD4D12D3F0}" sibTransId="{330987AB-14F5-4D8A-A8A4-5BE8267B9BCB}"/>
    <dgm:cxn modelId="{3934C6D0-8035-41B2-9F7F-FD5D9CC64A55}" type="presOf" srcId="{36C0D24B-F9F4-453E-8EFD-1C4D8446C6CD}" destId="{55C62DB0-4097-48C2-8276-1C21753DB752}" srcOrd="0" destOrd="4" presId="urn:microsoft.com/office/officeart/2005/8/layout/list1"/>
    <dgm:cxn modelId="{B6D19C76-3125-4B08-9815-310687BFFF2A}" type="presOf" srcId="{8DBA3F46-73DF-4457-BCED-034E0884E8BD}" destId="{2B4B1C22-A584-41CE-91C1-6BF47D423030}" srcOrd="0" destOrd="0" presId="urn:microsoft.com/office/officeart/2005/8/layout/list1"/>
    <dgm:cxn modelId="{A05E0546-0BBC-421A-A632-1BAFB8DA9537}" type="presOf" srcId="{2D5F41D2-DCB7-45A5-BE2E-BC18F72B02E3}" destId="{C5543708-4535-413A-BF57-82D791051BFD}" srcOrd="0" destOrd="1" presId="urn:microsoft.com/office/officeart/2005/8/layout/list1"/>
    <dgm:cxn modelId="{A33122CD-1AC8-4FD8-A6D4-08CA4A47C4E3}" type="presOf" srcId="{6270D63D-D6DE-4A1D-9232-5EE8E69191B5}" destId="{514FA3E5-A09F-4BC6-A465-1C1A230BE80E}" srcOrd="0" destOrd="0" presId="urn:microsoft.com/office/officeart/2005/8/layout/list1"/>
    <dgm:cxn modelId="{A076E870-59E5-4A83-AF5A-26592A77DAF7}" type="presOf" srcId="{E9789819-1647-4569-9646-9A115F68CC16}" destId="{AFDF4BAD-E624-40B8-A462-5E56FB1C8F30}" srcOrd="1" destOrd="0" presId="urn:microsoft.com/office/officeart/2005/8/layout/list1"/>
    <dgm:cxn modelId="{59803F25-9ABF-4A16-9F43-23DB2B3FD911}" srcId="{6270D63D-D6DE-4A1D-9232-5EE8E69191B5}" destId="{AB1660BF-5A71-41CE-8FBA-4B74C27CE2EB}" srcOrd="1" destOrd="0" parTransId="{50796395-6F7A-41F9-9F03-5E7A7EE74AE0}" sibTransId="{76660E44-804F-4EB5-AEBC-FB5A31D5EFBB}"/>
    <dgm:cxn modelId="{2AFA046C-8FC0-49BB-8B9F-27494EEBD96B}" type="presOf" srcId="{481561FB-99B3-4E0C-8C0D-FB1D11084C74}" destId="{9ED7351A-BD8D-44C9-ACB0-D3EEB5774CB6}" srcOrd="0" destOrd="0" presId="urn:microsoft.com/office/officeart/2005/8/layout/list1"/>
    <dgm:cxn modelId="{D00756B5-E80D-4D29-ADAB-310C951EB920}" srcId="{6270D63D-D6DE-4A1D-9232-5EE8E69191B5}" destId="{481561FB-99B3-4E0C-8C0D-FB1D11084C74}" srcOrd="0" destOrd="0" parTransId="{1D36F25A-D585-4BF3-B1BF-9CCA74C8C8A2}" sibTransId="{EFF5FE23-9013-46DA-B9B9-24190904D9F7}"/>
    <dgm:cxn modelId="{DF70CF70-FFF9-469E-973F-A9E1DB8F0207}" srcId="{8005CA38-9019-4D1A-AD17-6C46D0167497}" destId="{7ECF31EB-0419-406F-8F20-39D294C08C41}" srcOrd="3" destOrd="0" parTransId="{4E7D7C3B-F8FE-4766-B001-2272A9B49172}" sibTransId="{73C30E6C-ABC2-4AA0-8D1D-0E90B73071AB}"/>
    <dgm:cxn modelId="{7A261777-F0E1-441E-8D3A-D394931299C4}" srcId="{8005CA38-9019-4D1A-AD17-6C46D0167497}" destId="{36C0D24B-F9F4-453E-8EFD-1C4D8446C6CD}" srcOrd="4" destOrd="0" parTransId="{67869033-FB89-4A00-A842-E78ACA8D2894}" sibTransId="{5BBFA6DF-73B6-4873-8199-3543567F9BD2}"/>
    <dgm:cxn modelId="{ECC223BF-ADDF-43D1-9DBC-C36890A2F446}" srcId="{8DBA3F46-73DF-4457-BCED-034E0884E8BD}" destId="{6270D63D-D6DE-4A1D-9232-5EE8E69191B5}" srcOrd="2" destOrd="0" parTransId="{22BBD34F-102E-4E20-BB6D-6109586E831B}" sibTransId="{47716508-B243-45E7-A566-C4E7746189BB}"/>
    <dgm:cxn modelId="{E548ECCB-49D8-4925-A70F-6808BA3150E0}" type="presOf" srcId="{8005CA38-9019-4D1A-AD17-6C46D0167497}" destId="{9E0D7FDF-EE8C-4BC8-8661-0FE0EC707B97}" srcOrd="0" destOrd="0" presId="urn:microsoft.com/office/officeart/2005/8/layout/list1"/>
    <dgm:cxn modelId="{62E7F840-ECD2-4D18-933A-E2DDA53FE391}" srcId="{8005CA38-9019-4D1A-AD17-6C46D0167497}" destId="{F89FE647-968D-439B-810B-BC43AFF81CE6}" srcOrd="1" destOrd="0" parTransId="{5DD91530-2915-4AAD-9B38-8602233143DB}" sibTransId="{AACB743E-551E-40C7-B414-79900E9ED78A}"/>
    <dgm:cxn modelId="{C79CEC3D-D039-4424-847C-6C86BFE722B2}" srcId="{8005CA38-9019-4D1A-AD17-6C46D0167497}" destId="{58BE7BE8-473D-4DB1-8A25-18751B92B88E}" srcOrd="0" destOrd="0" parTransId="{711C2F4B-C4B7-4453-9782-0B7F0F770442}" sibTransId="{176BC4B4-8819-4AA3-B12F-C3B04D4EF502}"/>
    <dgm:cxn modelId="{EC244DD6-C94C-40F8-8D2F-A40976990D17}" type="presOf" srcId="{AB1660BF-5A71-41CE-8FBA-4B74C27CE2EB}" destId="{9ED7351A-BD8D-44C9-ACB0-D3EEB5774CB6}" srcOrd="0" destOrd="1" presId="urn:microsoft.com/office/officeart/2005/8/layout/list1"/>
    <dgm:cxn modelId="{0276F737-8A06-4210-B298-0595DBEA2BD3}" srcId="{8DBA3F46-73DF-4457-BCED-034E0884E8BD}" destId="{8005CA38-9019-4D1A-AD17-6C46D0167497}" srcOrd="0" destOrd="0" parTransId="{9FD1A3FD-959B-40F5-8C04-62AB547C1DB8}" sibTransId="{796B997D-8AA9-4B96-8535-AC979A0203CD}"/>
    <dgm:cxn modelId="{D059CB90-1547-4F1F-94C1-435E9687BABB}" type="presParOf" srcId="{2B4B1C22-A584-41CE-91C1-6BF47D423030}" destId="{43E9058E-CBB7-420D-A231-BC46C37EC87F}" srcOrd="0" destOrd="0" presId="urn:microsoft.com/office/officeart/2005/8/layout/list1"/>
    <dgm:cxn modelId="{F3949232-42E4-4787-8075-BBDC33526FA6}" type="presParOf" srcId="{43E9058E-CBB7-420D-A231-BC46C37EC87F}" destId="{9E0D7FDF-EE8C-4BC8-8661-0FE0EC707B97}" srcOrd="0" destOrd="0" presId="urn:microsoft.com/office/officeart/2005/8/layout/list1"/>
    <dgm:cxn modelId="{53FA5B94-F197-46B4-855B-E1FEAFE5151F}" type="presParOf" srcId="{43E9058E-CBB7-420D-A231-BC46C37EC87F}" destId="{0CD9724F-883D-49D4-B651-DE1BDBF1C23D}" srcOrd="1" destOrd="0" presId="urn:microsoft.com/office/officeart/2005/8/layout/list1"/>
    <dgm:cxn modelId="{1CCBBC19-E2CF-42A0-A60C-CA13E0D4F0EF}" type="presParOf" srcId="{2B4B1C22-A584-41CE-91C1-6BF47D423030}" destId="{52D1729B-000D-4FA0-B134-00FBE91F25A0}" srcOrd="1" destOrd="0" presId="urn:microsoft.com/office/officeart/2005/8/layout/list1"/>
    <dgm:cxn modelId="{34CC07FC-B74E-4C49-8273-4B16EFE91D1F}" type="presParOf" srcId="{2B4B1C22-A584-41CE-91C1-6BF47D423030}" destId="{55C62DB0-4097-48C2-8276-1C21753DB752}" srcOrd="2" destOrd="0" presId="urn:microsoft.com/office/officeart/2005/8/layout/list1"/>
    <dgm:cxn modelId="{A17B52BB-D03D-46B8-8CD8-0465F09BCC08}" type="presParOf" srcId="{2B4B1C22-A584-41CE-91C1-6BF47D423030}" destId="{094CDB93-46F3-4880-9DC2-A155C5E0B48F}" srcOrd="3" destOrd="0" presId="urn:microsoft.com/office/officeart/2005/8/layout/list1"/>
    <dgm:cxn modelId="{6F32AF63-01A1-482B-801B-DB018B484264}" type="presParOf" srcId="{2B4B1C22-A584-41CE-91C1-6BF47D423030}" destId="{A967D5EA-5522-4DAF-BE2F-E4B963E4F20A}" srcOrd="4" destOrd="0" presId="urn:microsoft.com/office/officeart/2005/8/layout/list1"/>
    <dgm:cxn modelId="{76F9AB38-0648-4035-86D1-7DC90B778D36}" type="presParOf" srcId="{A967D5EA-5522-4DAF-BE2F-E4B963E4F20A}" destId="{080AD07D-3964-4B6D-A269-2D431B323DA2}" srcOrd="0" destOrd="0" presId="urn:microsoft.com/office/officeart/2005/8/layout/list1"/>
    <dgm:cxn modelId="{C707E733-F15B-4A36-808E-F199F06EC635}" type="presParOf" srcId="{A967D5EA-5522-4DAF-BE2F-E4B963E4F20A}" destId="{AFDF4BAD-E624-40B8-A462-5E56FB1C8F30}" srcOrd="1" destOrd="0" presId="urn:microsoft.com/office/officeart/2005/8/layout/list1"/>
    <dgm:cxn modelId="{49BE43E1-5C3A-46C3-87EA-EB6334490BE6}" type="presParOf" srcId="{2B4B1C22-A584-41CE-91C1-6BF47D423030}" destId="{21ED07BE-C5E4-40A1-9234-6F621DC753D6}" srcOrd="5" destOrd="0" presId="urn:microsoft.com/office/officeart/2005/8/layout/list1"/>
    <dgm:cxn modelId="{E61BFC8F-66C6-4101-A261-4A50D66101F8}" type="presParOf" srcId="{2B4B1C22-A584-41CE-91C1-6BF47D423030}" destId="{C5543708-4535-413A-BF57-82D791051BFD}" srcOrd="6" destOrd="0" presId="urn:microsoft.com/office/officeart/2005/8/layout/list1"/>
    <dgm:cxn modelId="{BF72ACBE-55F0-433C-A503-450471DAD658}" type="presParOf" srcId="{2B4B1C22-A584-41CE-91C1-6BF47D423030}" destId="{9D7054F9-CAAD-4C9D-84C3-F55FBC0F4C9A}" srcOrd="7" destOrd="0" presId="urn:microsoft.com/office/officeart/2005/8/layout/list1"/>
    <dgm:cxn modelId="{5138DD08-5DBC-4B6E-A0E7-595ADBE71307}" type="presParOf" srcId="{2B4B1C22-A584-41CE-91C1-6BF47D423030}" destId="{85B03B61-0BE0-4DD1-B65E-D22E34445D9F}" srcOrd="8" destOrd="0" presId="urn:microsoft.com/office/officeart/2005/8/layout/list1"/>
    <dgm:cxn modelId="{0DAC1623-C04C-47DD-B773-3C9D969EE64A}" type="presParOf" srcId="{85B03B61-0BE0-4DD1-B65E-D22E34445D9F}" destId="{514FA3E5-A09F-4BC6-A465-1C1A230BE80E}" srcOrd="0" destOrd="0" presId="urn:microsoft.com/office/officeart/2005/8/layout/list1"/>
    <dgm:cxn modelId="{AFEFCE27-CC0D-43BC-ACB9-5F9458460CD0}" type="presParOf" srcId="{85B03B61-0BE0-4DD1-B65E-D22E34445D9F}" destId="{3A21D4DC-97CB-44EA-9959-BE2615B5C1E7}" srcOrd="1" destOrd="0" presId="urn:microsoft.com/office/officeart/2005/8/layout/list1"/>
    <dgm:cxn modelId="{DF30FEAF-8177-4E0E-BCD6-10E232E25C5D}" type="presParOf" srcId="{2B4B1C22-A584-41CE-91C1-6BF47D423030}" destId="{65EB1483-183B-4B02-B022-3B8E5424E78A}" srcOrd="9" destOrd="0" presId="urn:microsoft.com/office/officeart/2005/8/layout/list1"/>
    <dgm:cxn modelId="{1EAE90D8-32C5-4352-A61B-0368D057952D}" type="presParOf" srcId="{2B4B1C22-A584-41CE-91C1-6BF47D423030}" destId="{9ED7351A-BD8D-44C9-ACB0-D3EEB5774CB6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8F2067-4FF9-4BF6-91BE-CB92FC0082A9}">
      <dsp:nvSpPr>
        <dsp:cNvPr id="0" name=""/>
        <dsp:cNvSpPr/>
      </dsp:nvSpPr>
      <dsp:spPr>
        <a:xfrm>
          <a:off x="3130" y="30625"/>
          <a:ext cx="3052576" cy="10522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Dev Machine</a:t>
          </a:r>
          <a:endParaRPr lang="en-US" sz="2900" kern="1200" dirty="0"/>
        </a:p>
      </dsp:txBody>
      <dsp:txXfrm>
        <a:off x="3130" y="30625"/>
        <a:ext cx="3052576" cy="1052229"/>
      </dsp:txXfrm>
    </dsp:sp>
    <dsp:sp modelId="{C9E81651-E9F6-430F-BCF1-375BE58A06F8}">
      <dsp:nvSpPr>
        <dsp:cNvPr id="0" name=""/>
        <dsp:cNvSpPr/>
      </dsp:nvSpPr>
      <dsp:spPr>
        <a:xfrm>
          <a:off x="3130" y="1082854"/>
          <a:ext cx="3052576" cy="31842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WD 10 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PHP 5.6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Extension A,B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Nginx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MYSQL 8.0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900" kern="1200" dirty="0"/>
        </a:p>
      </dsp:txBody>
      <dsp:txXfrm>
        <a:off x="3130" y="1082854"/>
        <a:ext cx="3052576" cy="3184200"/>
      </dsp:txXfrm>
    </dsp:sp>
    <dsp:sp modelId="{E6D027E6-16D0-4A9A-B191-F13599B7D3C4}">
      <dsp:nvSpPr>
        <dsp:cNvPr id="0" name=""/>
        <dsp:cNvSpPr/>
      </dsp:nvSpPr>
      <dsp:spPr>
        <a:xfrm>
          <a:off x="3483067" y="30625"/>
          <a:ext cx="3052576" cy="10522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QA Server</a:t>
          </a:r>
          <a:endParaRPr lang="en-US" sz="2900" kern="1200" dirty="0"/>
        </a:p>
      </dsp:txBody>
      <dsp:txXfrm>
        <a:off x="3483067" y="30625"/>
        <a:ext cx="3052576" cy="1052229"/>
      </dsp:txXfrm>
    </dsp:sp>
    <dsp:sp modelId="{2FCBA9C1-000C-435C-8AB5-8FFFFB2EA928}">
      <dsp:nvSpPr>
        <dsp:cNvPr id="0" name=""/>
        <dsp:cNvSpPr/>
      </dsp:nvSpPr>
      <dsp:spPr>
        <a:xfrm>
          <a:off x="3483067" y="1082854"/>
          <a:ext cx="3052576" cy="31842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WD S 2008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PHP 5.6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Extension A,B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IIS 7.0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MYSQL 5.6</a:t>
          </a:r>
          <a:endParaRPr lang="en-US" sz="2900" kern="1200" dirty="0"/>
        </a:p>
      </dsp:txBody>
      <dsp:txXfrm>
        <a:off x="3483067" y="1082854"/>
        <a:ext cx="3052576" cy="3184200"/>
      </dsp:txXfrm>
    </dsp:sp>
    <dsp:sp modelId="{50E9B0CC-DBFB-4B5D-8D84-3C715EB54588}">
      <dsp:nvSpPr>
        <dsp:cNvPr id="0" name=""/>
        <dsp:cNvSpPr/>
      </dsp:nvSpPr>
      <dsp:spPr>
        <a:xfrm>
          <a:off x="6963004" y="30625"/>
          <a:ext cx="3052576" cy="105222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6248" tIns="117856" rIns="206248" bIns="117856" numCol="1" spcCol="1270" anchor="ctr" anchorCtr="0">
          <a:noAutofit/>
        </a:bodyPr>
        <a:lstStyle/>
        <a:p>
          <a:pPr lvl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900" kern="1200" dirty="0" smtClean="0"/>
            <a:t>PRODUCTION Server</a:t>
          </a:r>
          <a:endParaRPr lang="en-US" sz="2900" kern="1200" dirty="0"/>
        </a:p>
      </dsp:txBody>
      <dsp:txXfrm>
        <a:off x="6963004" y="30625"/>
        <a:ext cx="3052576" cy="1052229"/>
      </dsp:txXfrm>
    </dsp:sp>
    <dsp:sp modelId="{CE9A1488-5FC6-4CEB-9BFB-4631AFCD1E8E}">
      <dsp:nvSpPr>
        <dsp:cNvPr id="0" name=""/>
        <dsp:cNvSpPr/>
      </dsp:nvSpPr>
      <dsp:spPr>
        <a:xfrm>
          <a:off x="6963004" y="1082854"/>
          <a:ext cx="3052576" cy="3184200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4686" tIns="154686" rIns="206248" bIns="232029" numCol="1" spcCol="1270" anchor="t" anchorCtr="0">
          <a:noAutofit/>
        </a:bodyPr>
        <a:lstStyle/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WD S 2012 R2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PHP 5.1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Extension A,B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IIS 8.0</a:t>
          </a:r>
          <a:endParaRPr lang="en-US" sz="2900" kern="1200" dirty="0"/>
        </a:p>
        <a:p>
          <a:pPr marL="285750" lvl="1" indent="-285750" algn="l" defTabSz="1289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900" kern="1200" dirty="0" smtClean="0"/>
            <a:t>MYSQL 5.1</a:t>
          </a:r>
          <a:endParaRPr lang="en-US" sz="2900" kern="1200" dirty="0"/>
        </a:p>
      </dsp:txBody>
      <dsp:txXfrm>
        <a:off x="6963004" y="1082854"/>
        <a:ext cx="3052576" cy="31842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B5FFC8-E050-4DAC-9BCA-D38A6C16C1CC}">
      <dsp:nvSpPr>
        <dsp:cNvPr id="0" name=""/>
        <dsp:cNvSpPr/>
      </dsp:nvSpPr>
      <dsp:spPr>
        <a:xfrm>
          <a:off x="5014" y="0"/>
          <a:ext cx="4823462" cy="31242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/>
            <a:t>DEV</a:t>
          </a:r>
          <a:endParaRPr lang="en-US" sz="4300" kern="1200" dirty="0"/>
        </a:p>
      </dsp:txBody>
      <dsp:txXfrm>
        <a:off x="5014" y="0"/>
        <a:ext cx="4823462" cy="937260"/>
      </dsp:txXfrm>
    </dsp:sp>
    <dsp:sp modelId="{04F943A9-2B73-41D7-887E-BB1ADB2818AE}">
      <dsp:nvSpPr>
        <dsp:cNvPr id="0" name=""/>
        <dsp:cNvSpPr/>
      </dsp:nvSpPr>
      <dsp:spPr>
        <a:xfrm>
          <a:off x="487360" y="938175"/>
          <a:ext cx="3858769" cy="941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460" tIns="93345" rIns="124460" bIns="9334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900" kern="1200" dirty="0" smtClean="0"/>
            <a:t>PHP 7.2</a:t>
          </a:r>
          <a:endParaRPr lang="en-US" sz="4900" kern="1200" dirty="0"/>
        </a:p>
      </dsp:txBody>
      <dsp:txXfrm>
        <a:off x="514950" y="965765"/>
        <a:ext cx="3803589" cy="886809"/>
      </dsp:txXfrm>
    </dsp:sp>
    <dsp:sp modelId="{406CBB51-41EF-40D8-9024-12C33E1579CB}">
      <dsp:nvSpPr>
        <dsp:cNvPr id="0" name=""/>
        <dsp:cNvSpPr/>
      </dsp:nvSpPr>
      <dsp:spPr>
        <a:xfrm>
          <a:off x="487360" y="2025086"/>
          <a:ext cx="3858769" cy="94198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4460" tIns="93345" rIns="124460" bIns="93345" numCol="1" spcCol="1270" anchor="ctr" anchorCtr="0">
          <a:noAutofit/>
        </a:bodyPr>
        <a:lstStyle/>
        <a:p>
          <a:pPr lvl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900" kern="1200" dirty="0" smtClean="0"/>
            <a:t>Nginx 1.10</a:t>
          </a:r>
          <a:endParaRPr lang="en-US" sz="4900" kern="1200" dirty="0"/>
        </a:p>
      </dsp:txBody>
      <dsp:txXfrm>
        <a:off x="514950" y="2052676"/>
        <a:ext cx="3803589" cy="886809"/>
      </dsp:txXfrm>
    </dsp:sp>
    <dsp:sp modelId="{F3A2FECF-B871-4E8B-AFFD-CF5C9207F741}">
      <dsp:nvSpPr>
        <dsp:cNvPr id="0" name=""/>
        <dsp:cNvSpPr/>
      </dsp:nvSpPr>
      <dsp:spPr>
        <a:xfrm>
          <a:off x="5190236" y="0"/>
          <a:ext cx="4823462" cy="312420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kern="1200" dirty="0" smtClean="0"/>
            <a:t>INFRA</a:t>
          </a:r>
          <a:endParaRPr lang="en-US" sz="4300" kern="1200" dirty="0"/>
        </a:p>
      </dsp:txBody>
      <dsp:txXfrm>
        <a:off x="5190236" y="0"/>
        <a:ext cx="4823462" cy="93726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1728F4-99B2-4434-82EB-EE078FB5E8C8}">
      <dsp:nvSpPr>
        <dsp:cNvPr id="0" name=""/>
        <dsp:cNvSpPr/>
      </dsp:nvSpPr>
      <dsp:spPr>
        <a:xfrm>
          <a:off x="3130" y="215807"/>
          <a:ext cx="3052576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VM</a:t>
          </a:r>
          <a:endParaRPr lang="en-US" sz="2300" kern="1200" dirty="0"/>
        </a:p>
      </dsp:txBody>
      <dsp:txXfrm>
        <a:off x="3130" y="215807"/>
        <a:ext cx="3052576" cy="662400"/>
      </dsp:txXfrm>
    </dsp:sp>
    <dsp:sp modelId="{2C510ADC-C4A5-4671-9BD2-805D007A75D1}">
      <dsp:nvSpPr>
        <dsp:cNvPr id="0" name=""/>
        <dsp:cNvSpPr/>
      </dsp:nvSpPr>
      <dsp:spPr>
        <a:xfrm>
          <a:off x="3130" y="878207"/>
          <a:ext cx="3052576" cy="203018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Not lightweight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smtClean="0"/>
            <a:t>use </a:t>
          </a:r>
          <a:r>
            <a:rPr lang="en-US" sz="2300" kern="1200" dirty="0" smtClean="0"/>
            <a:t>much more resources</a:t>
          </a:r>
          <a:endParaRPr lang="en-US" sz="2300" kern="1200" dirty="0"/>
        </a:p>
      </dsp:txBody>
      <dsp:txXfrm>
        <a:off x="3130" y="878207"/>
        <a:ext cx="3052576" cy="2030184"/>
      </dsp:txXfrm>
    </dsp:sp>
    <dsp:sp modelId="{F0343691-AD0A-46FF-9B0B-5DD58381480A}">
      <dsp:nvSpPr>
        <dsp:cNvPr id="0" name=""/>
        <dsp:cNvSpPr/>
      </dsp:nvSpPr>
      <dsp:spPr>
        <a:xfrm>
          <a:off x="3483067" y="215807"/>
          <a:ext cx="3052576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Vagrant </a:t>
          </a:r>
          <a:endParaRPr lang="en-US" sz="2300" kern="1200" dirty="0"/>
        </a:p>
      </dsp:txBody>
      <dsp:txXfrm>
        <a:off x="3483067" y="215807"/>
        <a:ext cx="3052576" cy="662400"/>
      </dsp:txXfrm>
    </dsp:sp>
    <dsp:sp modelId="{48933F7C-CBE2-4165-A873-0F7632BE2422}">
      <dsp:nvSpPr>
        <dsp:cNvPr id="0" name=""/>
        <dsp:cNvSpPr/>
      </dsp:nvSpPr>
      <dsp:spPr>
        <a:xfrm>
          <a:off x="3483067" y="878207"/>
          <a:ext cx="3052576" cy="203018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“Development Environments” based-on </a:t>
          </a:r>
          <a:r>
            <a:rPr lang="en-US" sz="2300" kern="1200" dirty="0" err="1" smtClean="0"/>
            <a:t>VirtualBox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more lightweight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more portable</a:t>
          </a:r>
          <a:endParaRPr lang="en-US" sz="2300" kern="1200" dirty="0"/>
        </a:p>
      </dsp:txBody>
      <dsp:txXfrm>
        <a:off x="3483067" y="878207"/>
        <a:ext cx="3052576" cy="2030184"/>
      </dsp:txXfrm>
    </dsp:sp>
    <dsp:sp modelId="{7DA2C3AC-82A5-4F4C-B2DD-E4AC53281FAF}">
      <dsp:nvSpPr>
        <dsp:cNvPr id="0" name=""/>
        <dsp:cNvSpPr/>
      </dsp:nvSpPr>
      <dsp:spPr>
        <a:xfrm>
          <a:off x="6963004" y="215807"/>
          <a:ext cx="3052576" cy="6624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93472" rIns="163576" bIns="93472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/>
            <a:t>Docker</a:t>
          </a:r>
          <a:endParaRPr lang="en-US" sz="2300" kern="1200" dirty="0"/>
        </a:p>
      </dsp:txBody>
      <dsp:txXfrm>
        <a:off x="6963004" y="215807"/>
        <a:ext cx="3052576" cy="662400"/>
      </dsp:txXfrm>
    </dsp:sp>
    <dsp:sp modelId="{E0827535-5240-4D4F-8FFB-AE5D222D3FE0}">
      <dsp:nvSpPr>
        <dsp:cNvPr id="0" name=""/>
        <dsp:cNvSpPr/>
      </dsp:nvSpPr>
      <dsp:spPr>
        <a:xfrm>
          <a:off x="6963004" y="878207"/>
          <a:ext cx="3052576" cy="2030184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2682" tIns="122682" rIns="163576" bIns="184023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/>
            <a:t>lightweight</a:t>
          </a:r>
          <a:endParaRPr lang="en-US" sz="2300" kern="1200" dirty="0"/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smtClean="0"/>
            <a:t>portable</a:t>
          </a:r>
          <a:endParaRPr lang="en-US" sz="2300" kern="1200" dirty="0"/>
        </a:p>
      </dsp:txBody>
      <dsp:txXfrm>
        <a:off x="6963004" y="878207"/>
        <a:ext cx="3052576" cy="203018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C62DB0-4097-48C2-8276-1C21753DB752}">
      <dsp:nvSpPr>
        <dsp:cNvPr id="0" name=""/>
        <dsp:cNvSpPr/>
      </dsp:nvSpPr>
      <dsp:spPr>
        <a:xfrm>
          <a:off x="0" y="854661"/>
          <a:ext cx="10018712" cy="16065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7563" tIns="312420" rIns="777563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Linux or windows inside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Installed yours app and environment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Build from </a:t>
          </a:r>
          <a:r>
            <a:rPr lang="en-US" sz="1500" kern="1200" dirty="0" err="1" smtClean="0"/>
            <a:t>Dockerfile</a:t>
          </a:r>
          <a:r>
            <a:rPr lang="en-US" sz="1500" kern="1200" dirty="0" smtClean="0"/>
            <a:t> or Container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Can be read only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Template of container</a:t>
          </a:r>
          <a:endParaRPr lang="en-US" sz="1500" kern="1200" dirty="0"/>
        </a:p>
      </dsp:txBody>
      <dsp:txXfrm>
        <a:off x="0" y="854661"/>
        <a:ext cx="10018712" cy="1606500"/>
      </dsp:txXfrm>
    </dsp:sp>
    <dsp:sp modelId="{0CD9724F-883D-49D4-B651-DE1BDBF1C23D}">
      <dsp:nvSpPr>
        <dsp:cNvPr id="0" name=""/>
        <dsp:cNvSpPr/>
      </dsp:nvSpPr>
      <dsp:spPr>
        <a:xfrm>
          <a:off x="500935" y="633261"/>
          <a:ext cx="70130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5078" tIns="0" rIns="265078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Image  (A template of container)</a:t>
          </a:r>
          <a:endParaRPr lang="en-US" sz="1500" kern="1200" dirty="0"/>
        </a:p>
      </dsp:txBody>
      <dsp:txXfrm>
        <a:off x="522551" y="654877"/>
        <a:ext cx="6969867" cy="399568"/>
      </dsp:txXfrm>
    </dsp:sp>
    <dsp:sp modelId="{C5543708-4535-413A-BF57-82D791051BFD}">
      <dsp:nvSpPr>
        <dsp:cNvPr id="0" name=""/>
        <dsp:cNvSpPr/>
      </dsp:nvSpPr>
      <dsp:spPr>
        <a:xfrm>
          <a:off x="0" y="2763562"/>
          <a:ext cx="10018712" cy="1370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7563" tIns="312420" rIns="777563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Create from image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Running process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Can modify/access after up and running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Commit change to create image</a:t>
          </a:r>
          <a:endParaRPr lang="en-US" sz="1500" kern="1200" dirty="0"/>
        </a:p>
      </dsp:txBody>
      <dsp:txXfrm>
        <a:off x="0" y="2763562"/>
        <a:ext cx="10018712" cy="1370250"/>
      </dsp:txXfrm>
    </dsp:sp>
    <dsp:sp modelId="{AFDF4BAD-E624-40B8-A462-5E56FB1C8F30}">
      <dsp:nvSpPr>
        <dsp:cNvPr id="0" name=""/>
        <dsp:cNvSpPr/>
      </dsp:nvSpPr>
      <dsp:spPr>
        <a:xfrm>
          <a:off x="500935" y="2542162"/>
          <a:ext cx="70130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5078" tIns="0" rIns="265078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Container (piece of software in a complete  </a:t>
          </a:r>
          <a:r>
            <a:rPr lang="en-US" sz="1500" kern="1200" dirty="0" err="1" smtClean="0"/>
            <a:t>filesystem</a:t>
          </a:r>
          <a:r>
            <a:rPr lang="en-US" sz="1500" kern="1200" dirty="0" smtClean="0"/>
            <a:t> that contains everything)</a:t>
          </a:r>
          <a:endParaRPr lang="en-US" sz="1500" kern="1200" dirty="0"/>
        </a:p>
      </dsp:txBody>
      <dsp:txXfrm>
        <a:off x="522551" y="2563778"/>
        <a:ext cx="6969867" cy="399568"/>
      </dsp:txXfrm>
    </dsp:sp>
    <dsp:sp modelId="{9ED7351A-BD8D-44C9-ACB0-D3EEB5774CB6}">
      <dsp:nvSpPr>
        <dsp:cNvPr id="0" name=""/>
        <dsp:cNvSpPr/>
      </dsp:nvSpPr>
      <dsp:spPr>
        <a:xfrm>
          <a:off x="0" y="4436212"/>
          <a:ext cx="10018712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77563" tIns="312420" rIns="777563" bIns="106680" numCol="1" spcCol="1270" anchor="t" anchorCtr="0">
          <a:noAutofit/>
        </a:bodyPr>
        <a:lstStyle/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Contain images</a:t>
          </a:r>
          <a:endParaRPr lang="en-US" sz="1500" kern="1200" dirty="0"/>
        </a:p>
        <a:p>
          <a:pPr marL="114300" lvl="1" indent="-114300" algn="l" defTabSz="6667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Image on registry can pull from any location</a:t>
          </a:r>
          <a:endParaRPr lang="en-US" sz="1500" kern="1200" dirty="0"/>
        </a:p>
      </dsp:txBody>
      <dsp:txXfrm>
        <a:off x="0" y="4436212"/>
        <a:ext cx="10018712" cy="874125"/>
      </dsp:txXfrm>
    </dsp:sp>
    <dsp:sp modelId="{3A21D4DC-97CB-44EA-9959-BE2615B5C1E7}">
      <dsp:nvSpPr>
        <dsp:cNvPr id="0" name=""/>
        <dsp:cNvSpPr/>
      </dsp:nvSpPr>
      <dsp:spPr>
        <a:xfrm>
          <a:off x="500935" y="4214812"/>
          <a:ext cx="7013099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5078" tIns="0" rIns="265078" bIns="0" numCol="1" spcCol="1270" anchor="ctr" anchorCtr="0">
          <a:noAutofit/>
        </a:bodyPr>
        <a:lstStyle/>
        <a:p>
          <a:pPr lvl="0" algn="l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Registry (The repository of images)</a:t>
          </a:r>
          <a:endParaRPr lang="en-US" sz="1500" kern="1200" dirty="0"/>
        </a:p>
      </dsp:txBody>
      <dsp:txXfrm>
        <a:off x="522551" y="4236428"/>
        <a:ext cx="6969867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1234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00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8001/" TargetMode="External"/><Relationship Id="rId2" Type="http://schemas.openxmlformats.org/officeDocument/2006/relationships/hyperlink" Target="http://localhost:8000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hub.docker.com/editions/community/docker-ce-desktop-windows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.gi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Docker for Developer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SAK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343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667" y="0"/>
            <a:ext cx="9143999" cy="6858000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Create environment compatible for your software</a:t>
            </a:r>
          </a:p>
          <a:p>
            <a:r>
              <a:rPr lang="en-US" dirty="0" smtClean="0"/>
              <a:t>Separate disk space for each project</a:t>
            </a:r>
          </a:p>
          <a:p>
            <a:r>
              <a:rPr lang="en-US" dirty="0" smtClean="0"/>
              <a:t>Easy to implementation</a:t>
            </a:r>
          </a:p>
          <a:p>
            <a:r>
              <a:rPr lang="en-US" dirty="0" smtClean="0"/>
              <a:t>Easy to deploy and portability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723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9111" y="476250"/>
            <a:ext cx="3030539" cy="1752599"/>
          </a:xfrm>
        </p:spPr>
        <p:txBody>
          <a:bodyPr/>
          <a:lstStyle/>
          <a:p>
            <a:r>
              <a:rPr lang="en-US" dirty="0" smtClean="0"/>
              <a:t>VM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9" y="1866900"/>
            <a:ext cx="11114011" cy="4991100"/>
          </a:xfrm>
        </p:spPr>
      </p:pic>
    </p:spTree>
    <p:extLst>
      <p:ext uri="{BB962C8B-B14F-4D97-AF65-F5344CB8AC3E}">
        <p14:creationId xmlns:p14="http://schemas.microsoft.com/office/powerpoint/2010/main" val="152468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0551" y="0"/>
            <a:ext cx="11182350" cy="6849190"/>
          </a:xfrm>
        </p:spPr>
      </p:pic>
    </p:spTree>
    <p:extLst>
      <p:ext uri="{BB962C8B-B14F-4D97-AF65-F5344CB8AC3E}">
        <p14:creationId xmlns:p14="http://schemas.microsoft.com/office/powerpoint/2010/main" val="238033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320041"/>
            <a:ext cx="10018713" cy="1752599"/>
          </a:xfrm>
        </p:spPr>
        <p:txBody>
          <a:bodyPr/>
          <a:lstStyle/>
          <a:p>
            <a:r>
              <a:rPr lang="en-US" dirty="0" smtClean="0"/>
              <a:t>Element of Docker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83677536"/>
              </p:ext>
            </p:extLst>
          </p:nvPr>
        </p:nvGraphicFramePr>
        <p:xfrm>
          <a:off x="1484310" y="914400"/>
          <a:ext cx="10018713" cy="5943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285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1667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486925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24097"/>
            <a:ext cx="10018713" cy="1752599"/>
          </a:xfrm>
        </p:spPr>
        <p:txBody>
          <a:bodyPr/>
          <a:lstStyle/>
          <a:p>
            <a:r>
              <a:rPr lang="en-US" dirty="0" smtClean="0"/>
              <a:t>Docker Hello-world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3898" y="1833561"/>
            <a:ext cx="6267450" cy="479107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860766" y="2028825"/>
            <a:ext cx="1972491" cy="16192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860766" y="2190750"/>
            <a:ext cx="6083209" cy="894530"/>
          </a:xfrm>
          <a:prstGeom prst="rect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860765" y="3085280"/>
            <a:ext cx="6083210" cy="3353619"/>
          </a:xfrm>
          <a:prstGeom prst="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</a:t>
            </a:r>
            <a:r>
              <a:rPr lang="en-US" dirty="0" err="1" smtClean="0"/>
              <a:t>Dockfile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011681"/>
            <a:ext cx="10018713" cy="4519748"/>
          </a:xfr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#Specify base image (can be a name fetched from here: https://hub.docker.com/explore/)</a:t>
            </a:r>
          </a:p>
          <a:p>
            <a:pPr marL="0" indent="0">
              <a:buNone/>
            </a:pPr>
            <a:r>
              <a:rPr lang="en-US" dirty="0"/>
              <a:t>FROM node:6.3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#Run command that here happens to create a directory</a:t>
            </a:r>
          </a:p>
          <a:p>
            <a:pPr marL="0" indent="0">
              <a:buNone/>
            </a:pPr>
            <a:r>
              <a:rPr lang="en-US" dirty="0"/>
              <a:t>RUN </a:t>
            </a:r>
            <a:r>
              <a:rPr lang="en-US" dirty="0" err="1"/>
              <a:t>mkdir</a:t>
            </a:r>
            <a:r>
              <a:rPr lang="en-US" dirty="0"/>
              <a:t> -p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applicationSrc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#Set the working directory when started</a:t>
            </a:r>
          </a:p>
          <a:p>
            <a:pPr marL="0" indent="0">
              <a:buNone/>
            </a:pPr>
            <a:r>
              <a:rPr lang="en-US" dirty="0"/>
              <a:t>WORKDIR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applicationSrc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#Run this command when booted</a:t>
            </a:r>
          </a:p>
          <a:p>
            <a:pPr marL="0" indent="0">
              <a:buNone/>
            </a:pPr>
            <a:r>
              <a:rPr lang="en-US" dirty="0"/>
              <a:t>CMD [ "</a:t>
            </a:r>
            <a:r>
              <a:rPr lang="en-US" dirty="0" err="1"/>
              <a:t>npm</a:t>
            </a:r>
            <a:r>
              <a:rPr lang="en-US" dirty="0"/>
              <a:t>", "start" ]</a:t>
            </a:r>
          </a:p>
        </p:txBody>
      </p:sp>
    </p:spTree>
    <p:extLst>
      <p:ext uri="{BB962C8B-B14F-4D97-AF65-F5344CB8AC3E}">
        <p14:creationId xmlns:p14="http://schemas.microsoft.com/office/powerpoint/2010/main" val="359917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– Build image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build -t </a:t>
            </a:r>
            <a:r>
              <a:rPr lang="en-US" dirty="0" err="1" smtClean="0"/>
              <a:t>my_image</a:t>
            </a:r>
            <a:r>
              <a:rPr lang="en-US" dirty="0" smtClean="0"/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299702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– </a:t>
            </a:r>
            <a:r>
              <a:rPr lang="en-US" b="1" dirty="0"/>
              <a:t>Create a </a:t>
            </a:r>
            <a:r>
              <a:rPr lang="en-US" b="1" dirty="0" smtClean="0"/>
              <a:t>container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create --name my_container_1 -p 1234:8000 -v </a:t>
            </a:r>
            <a:r>
              <a:rPr lang="en-US" dirty="0" smtClean="0"/>
              <a:t>/d/work/</a:t>
            </a:r>
            <a:r>
              <a:rPr lang="en-US" dirty="0" err="1" smtClean="0"/>
              <a:t>src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-for-busy-people:/</a:t>
            </a:r>
            <a:r>
              <a:rPr lang="en-US" dirty="0" err="1" smtClean="0"/>
              <a:t>usr</a:t>
            </a:r>
            <a:r>
              <a:rPr lang="en-US" dirty="0" smtClean="0"/>
              <a:t>/</a:t>
            </a:r>
            <a:r>
              <a:rPr lang="en-US" dirty="0" err="1" smtClean="0"/>
              <a:t>applicationSrc</a:t>
            </a:r>
            <a:r>
              <a:rPr lang="en-US" dirty="0" smtClean="0"/>
              <a:t> </a:t>
            </a:r>
            <a:r>
              <a:rPr lang="en-US" dirty="0" err="1"/>
              <a:t>my_image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638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YOUR EXPECTATION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84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– </a:t>
            </a:r>
            <a:r>
              <a:rPr lang="en-US" b="1" dirty="0" smtClean="0"/>
              <a:t>Start, Log, Access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start </a:t>
            </a:r>
            <a:r>
              <a:rPr lang="en-US" dirty="0" smtClean="0"/>
              <a:t>my_container_1</a:t>
            </a:r>
          </a:p>
          <a:p>
            <a:r>
              <a:rPr lang="en-US" dirty="0" err="1"/>
              <a:t>docker</a:t>
            </a:r>
            <a:r>
              <a:rPr lang="en-US" dirty="0"/>
              <a:t> logs </a:t>
            </a:r>
            <a:r>
              <a:rPr lang="en-US" dirty="0" smtClean="0"/>
              <a:t>my_container_1</a:t>
            </a:r>
          </a:p>
          <a:p>
            <a:r>
              <a:rPr lang="en-US" dirty="0">
                <a:hlinkClick r:id="rId2"/>
              </a:rPr>
              <a:t>http://localhost:1234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28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</a:t>
            </a:r>
            <a:r>
              <a:rPr lang="en-US" dirty="0" smtClean="0"/>
              <a:t>– </a:t>
            </a:r>
            <a:r>
              <a:rPr lang="en-US" b="1" dirty="0"/>
              <a:t>Create a </a:t>
            </a:r>
            <a:r>
              <a:rPr lang="en-US" b="1" dirty="0" smtClean="0"/>
              <a:t>container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 </a:t>
            </a:r>
            <a:r>
              <a:rPr lang="en-US" dirty="0"/>
              <a:t>run --name my_container_2 --</a:t>
            </a:r>
            <a:r>
              <a:rPr lang="en-US" dirty="0" err="1"/>
              <a:t>env</a:t>
            </a:r>
            <a:r>
              <a:rPr lang="en-US" dirty="0"/>
              <a:t> SPECIAL_PORT=1234 -p 8000:1234 -v /</a:t>
            </a:r>
            <a:r>
              <a:rPr lang="en-US" dirty="0" smtClean="0"/>
              <a:t>d/work/</a:t>
            </a:r>
            <a:r>
              <a:rPr lang="en-US" dirty="0" err="1" smtClean="0"/>
              <a:t>src</a:t>
            </a:r>
            <a:r>
              <a:rPr lang="en-US" dirty="0" smtClean="0"/>
              <a:t>/</a:t>
            </a:r>
            <a:r>
              <a:rPr lang="en-US" dirty="0" err="1" smtClean="0"/>
              <a:t>docker</a:t>
            </a:r>
            <a:r>
              <a:rPr lang="en-US" dirty="0" smtClean="0"/>
              <a:t>-for-busy-people:/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applicationSrc</a:t>
            </a:r>
            <a:r>
              <a:rPr lang="en-US" dirty="0"/>
              <a:t> </a:t>
            </a:r>
            <a:r>
              <a:rPr lang="en-US" dirty="0" err="1" smtClean="0"/>
              <a:t>my_image</a:t>
            </a:r>
            <a:endParaRPr lang="en-US" dirty="0" smtClean="0"/>
          </a:p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localhost:8000/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44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 </a:t>
            </a:r>
            <a:r>
              <a:rPr lang="en-US" dirty="0" smtClean="0"/>
              <a:t>– </a:t>
            </a:r>
            <a:r>
              <a:rPr lang="en-US" b="1" dirty="0" smtClean="0"/>
              <a:t>Stop, </a:t>
            </a:r>
            <a:r>
              <a:rPr lang="en-US" b="1" dirty="0"/>
              <a:t>Delete </a:t>
            </a:r>
            <a:r>
              <a:rPr lang="en-US" b="1" dirty="0" smtClean="0"/>
              <a:t>containers, </a:t>
            </a:r>
            <a:r>
              <a:rPr lang="en-US" b="1" dirty="0"/>
              <a:t>Delete Images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 stop my_container_1 </a:t>
            </a:r>
            <a:r>
              <a:rPr lang="en-US" dirty="0" smtClean="0"/>
              <a:t>my_container_2</a:t>
            </a:r>
          </a:p>
          <a:p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my_container_1 </a:t>
            </a:r>
            <a:r>
              <a:rPr lang="en-US" dirty="0" smtClean="0"/>
              <a:t>my_container_2</a:t>
            </a:r>
          </a:p>
          <a:p>
            <a:r>
              <a:rPr lang="en-US" dirty="0" err="1"/>
              <a:t>docker</a:t>
            </a:r>
            <a:r>
              <a:rPr lang="en-US" dirty="0"/>
              <a:t> </a:t>
            </a:r>
            <a:r>
              <a:rPr lang="en-US" dirty="0" err="1"/>
              <a:t>rmi</a:t>
            </a:r>
            <a:r>
              <a:rPr lang="en-US" dirty="0"/>
              <a:t> </a:t>
            </a:r>
            <a:r>
              <a:rPr lang="en-US" dirty="0" err="1"/>
              <a:t>my_image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3349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- Docker Compose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995058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 smtClean="0"/>
              <a:t>RUN APP IN ONE COMMAND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-compose up</a:t>
            </a:r>
          </a:p>
          <a:p>
            <a:r>
              <a:rPr lang="en-US" dirty="0">
                <a:hlinkClick r:id="rId2"/>
              </a:rPr>
              <a:t>http://localhost:8000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localhost:8001/</a:t>
            </a:r>
            <a:endParaRPr lang="en-US" dirty="0" smtClean="0"/>
          </a:p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err="1" smtClean="0"/>
              <a:t>ps</a:t>
            </a:r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smtClean="0"/>
              <a:t>stop</a:t>
            </a:r>
          </a:p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smtClean="0"/>
              <a:t>restart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-compose down</a:t>
            </a:r>
          </a:p>
          <a:p>
            <a:r>
              <a:rPr lang="en-US" dirty="0" err="1"/>
              <a:t>docker</a:t>
            </a:r>
            <a:r>
              <a:rPr lang="en-US" dirty="0"/>
              <a:t>-compose build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3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9592"/>
            <a:ext cx="10018713" cy="1752599"/>
          </a:xfrm>
        </p:spPr>
        <p:txBody>
          <a:bodyPr/>
          <a:lstStyle/>
          <a:p>
            <a:r>
              <a:rPr lang="en-US" dirty="0" smtClean="0"/>
              <a:t>Hero - </a:t>
            </a:r>
            <a:r>
              <a:rPr lang="en-US" dirty="0" err="1" smtClean="0"/>
              <a:t>Laradock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201782"/>
            <a:ext cx="10018713" cy="5656217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5" name="Picture 4" descr="&lt;strong&gt;Laradock&lt;/strong&gt;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658" y="2809867"/>
            <a:ext cx="10058400" cy="244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282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19592"/>
            <a:ext cx="10018713" cy="1752599"/>
          </a:xfrm>
        </p:spPr>
        <p:txBody>
          <a:bodyPr/>
          <a:lstStyle/>
          <a:p>
            <a:r>
              <a:rPr lang="en-US" dirty="0" smtClean="0"/>
              <a:t>Hero - </a:t>
            </a:r>
            <a:r>
              <a:rPr lang="en-US" dirty="0" err="1" smtClean="0"/>
              <a:t>Laradock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201782"/>
            <a:ext cx="10018713" cy="5656217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Easy </a:t>
            </a:r>
            <a:r>
              <a:rPr lang="en-US" dirty="0"/>
              <a:t>switch between PHP versions: 7.2, 7.1, </a:t>
            </a:r>
            <a:r>
              <a:rPr lang="en-US" dirty="0" smtClean="0"/>
              <a:t>5.6</a:t>
            </a:r>
            <a:endParaRPr lang="en-US" dirty="0"/>
          </a:p>
          <a:p>
            <a:r>
              <a:rPr lang="en-US" dirty="0"/>
              <a:t>Choose your favorite database engine: MySQL, </a:t>
            </a:r>
            <a:r>
              <a:rPr lang="en-US" dirty="0" err="1"/>
              <a:t>Postgres</a:t>
            </a:r>
            <a:r>
              <a:rPr lang="en-US" dirty="0"/>
              <a:t>, </a:t>
            </a:r>
            <a:r>
              <a:rPr lang="en-US" dirty="0" err="1"/>
              <a:t>MariaDB</a:t>
            </a:r>
            <a:r>
              <a:rPr lang="en-US" dirty="0"/>
              <a:t>…</a:t>
            </a:r>
          </a:p>
          <a:p>
            <a:r>
              <a:rPr lang="en-US" dirty="0"/>
              <a:t>Run your own combination of software: </a:t>
            </a:r>
            <a:r>
              <a:rPr lang="en-US" dirty="0" err="1"/>
              <a:t>Memcached</a:t>
            </a:r>
            <a:r>
              <a:rPr lang="en-US" dirty="0"/>
              <a:t>, HHVM, </a:t>
            </a:r>
            <a:r>
              <a:rPr lang="en-US" dirty="0" err="1"/>
              <a:t>Beanstalkd</a:t>
            </a:r>
            <a:r>
              <a:rPr lang="en-US" dirty="0"/>
              <a:t>…</a:t>
            </a:r>
          </a:p>
          <a:p>
            <a:r>
              <a:rPr lang="en-US" dirty="0"/>
              <a:t>Every software runs on a separate container: PHP-FPM, NGINX, PHP-CLI…</a:t>
            </a:r>
          </a:p>
          <a:p>
            <a:r>
              <a:rPr lang="en-US" dirty="0"/>
              <a:t>Easy to customize any container, with simple edit to the </a:t>
            </a:r>
            <a:r>
              <a:rPr lang="en-US" dirty="0" err="1"/>
              <a:t>Dockerfile</a:t>
            </a:r>
            <a:r>
              <a:rPr lang="en-US" dirty="0"/>
              <a:t>.</a:t>
            </a:r>
          </a:p>
          <a:p>
            <a:r>
              <a:rPr lang="en-US" dirty="0"/>
              <a:t>All Images extends from an official base Image. (Trusted base Images).</a:t>
            </a:r>
          </a:p>
          <a:p>
            <a:r>
              <a:rPr lang="en-US" dirty="0"/>
              <a:t>Pre-configured NGINX to host any code at your root directory.</a:t>
            </a:r>
          </a:p>
          <a:p>
            <a:r>
              <a:rPr lang="en-US" dirty="0"/>
              <a:t>Can use </a:t>
            </a:r>
            <a:r>
              <a:rPr lang="en-US" dirty="0" err="1"/>
              <a:t>Laradock</a:t>
            </a:r>
            <a:r>
              <a:rPr lang="en-US" dirty="0"/>
              <a:t> per project, or single </a:t>
            </a:r>
            <a:r>
              <a:rPr lang="en-US" dirty="0" err="1"/>
              <a:t>Laradock</a:t>
            </a:r>
            <a:r>
              <a:rPr lang="en-US" dirty="0"/>
              <a:t> for all projects.</a:t>
            </a:r>
          </a:p>
          <a:p>
            <a:r>
              <a:rPr lang="en-US" dirty="0"/>
              <a:t>Easy to install/remove software’s in Containers using environment variables.</a:t>
            </a:r>
          </a:p>
          <a:p>
            <a:r>
              <a:rPr lang="en-US" dirty="0"/>
              <a:t>Clean and well structured </a:t>
            </a:r>
            <a:r>
              <a:rPr lang="en-US" dirty="0" err="1" smtClean="0"/>
              <a:t>Dockerfiles</a:t>
            </a:r>
            <a:r>
              <a:rPr lang="en-US" dirty="0" smtClean="0"/>
              <a:t> </a:t>
            </a:r>
            <a:r>
              <a:rPr lang="en-US" dirty="0"/>
              <a:t>(</a:t>
            </a:r>
            <a:r>
              <a:rPr lang="en-US" dirty="0" err="1"/>
              <a:t>Dockerfile</a:t>
            </a:r>
            <a:r>
              <a:rPr lang="en-US" dirty="0"/>
              <a:t>).</a:t>
            </a:r>
          </a:p>
          <a:p>
            <a:r>
              <a:rPr lang="en-US" dirty="0"/>
              <a:t>Latest version of the Docker Compose file (</a:t>
            </a:r>
            <a:r>
              <a:rPr lang="en-US" dirty="0" err="1"/>
              <a:t>docker</a:t>
            </a:r>
            <a:r>
              <a:rPr lang="en-US" dirty="0"/>
              <a:t>-compose).</a:t>
            </a:r>
          </a:p>
          <a:p>
            <a:r>
              <a:rPr lang="en-US" dirty="0"/>
              <a:t>Everything is visible and editable.</a:t>
            </a:r>
          </a:p>
          <a:p>
            <a:r>
              <a:rPr lang="en-US" dirty="0"/>
              <a:t>Fast Images Builds.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03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6529"/>
            <a:ext cx="10018713" cy="1752599"/>
          </a:xfrm>
        </p:spPr>
        <p:txBody>
          <a:bodyPr/>
          <a:lstStyle/>
          <a:p>
            <a:r>
              <a:rPr lang="en-US" dirty="0" smtClean="0"/>
              <a:t>Hero - </a:t>
            </a:r>
            <a:r>
              <a:rPr lang="en-US" dirty="0" err="1" smtClean="0"/>
              <a:t>Laradock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11234"/>
            <a:ext cx="10018713" cy="514676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Database Engines: MySQL - </a:t>
            </a:r>
            <a:r>
              <a:rPr lang="en-US" dirty="0" err="1"/>
              <a:t>MariaDB</a:t>
            </a:r>
            <a:r>
              <a:rPr lang="en-US" dirty="0"/>
              <a:t> - </a:t>
            </a:r>
            <a:r>
              <a:rPr lang="en-US" dirty="0" err="1"/>
              <a:t>Percona</a:t>
            </a:r>
            <a:r>
              <a:rPr lang="en-US" dirty="0"/>
              <a:t> - MongoDB - Neo4j - </a:t>
            </a:r>
            <a:r>
              <a:rPr lang="en-US" dirty="0" err="1"/>
              <a:t>RethinkDB</a:t>
            </a:r>
            <a:r>
              <a:rPr lang="en-US" dirty="0"/>
              <a:t> - MSSQL - PostgreSQL - </a:t>
            </a:r>
            <a:r>
              <a:rPr lang="en-US" dirty="0" err="1"/>
              <a:t>Postgres-PostGIS</a:t>
            </a:r>
            <a:r>
              <a:rPr lang="en-US" dirty="0"/>
              <a:t>.</a:t>
            </a:r>
          </a:p>
          <a:p>
            <a:r>
              <a:rPr lang="en-US" dirty="0"/>
              <a:t>Database Management: </a:t>
            </a:r>
            <a:r>
              <a:rPr lang="en-US" dirty="0" err="1"/>
              <a:t>PhpMyAdmin</a:t>
            </a:r>
            <a:r>
              <a:rPr lang="en-US" dirty="0"/>
              <a:t> - </a:t>
            </a:r>
            <a:r>
              <a:rPr lang="en-US" dirty="0" err="1"/>
              <a:t>Adminer</a:t>
            </a:r>
            <a:r>
              <a:rPr lang="en-US" dirty="0"/>
              <a:t> - </a:t>
            </a:r>
            <a:r>
              <a:rPr lang="en-US" dirty="0" err="1"/>
              <a:t>PgAdmin</a:t>
            </a:r>
            <a:endParaRPr lang="en-US" dirty="0"/>
          </a:p>
          <a:p>
            <a:r>
              <a:rPr lang="en-US" dirty="0"/>
              <a:t>Cache Engines: </a:t>
            </a:r>
            <a:r>
              <a:rPr lang="en-US" dirty="0" err="1"/>
              <a:t>Redis</a:t>
            </a:r>
            <a:r>
              <a:rPr lang="en-US" dirty="0"/>
              <a:t> - </a:t>
            </a:r>
            <a:r>
              <a:rPr lang="en-US" dirty="0" err="1"/>
              <a:t>Memcached</a:t>
            </a:r>
            <a:r>
              <a:rPr lang="en-US" dirty="0"/>
              <a:t> - Aerospike</a:t>
            </a:r>
          </a:p>
          <a:p>
            <a:r>
              <a:rPr lang="en-US" dirty="0"/>
              <a:t>PHP Servers: NGINX - Apache2 - Caddy</a:t>
            </a:r>
          </a:p>
          <a:p>
            <a:r>
              <a:rPr lang="en-US" dirty="0"/>
              <a:t>PHP Compilers: PHP FPM - HHVM</a:t>
            </a:r>
          </a:p>
          <a:p>
            <a:r>
              <a:rPr lang="en-US" dirty="0"/>
              <a:t>Message Queueing: </a:t>
            </a:r>
            <a:r>
              <a:rPr lang="en-US" dirty="0" err="1"/>
              <a:t>Beanstalkd</a:t>
            </a:r>
            <a:r>
              <a:rPr lang="en-US" dirty="0"/>
              <a:t> - </a:t>
            </a:r>
            <a:r>
              <a:rPr lang="en-US" dirty="0" err="1"/>
              <a:t>RabbitMQ</a:t>
            </a:r>
            <a:r>
              <a:rPr lang="en-US" dirty="0"/>
              <a:t> - PHP Worker</a:t>
            </a:r>
          </a:p>
          <a:p>
            <a:r>
              <a:rPr lang="en-US" dirty="0"/>
              <a:t>Queueing Management: </a:t>
            </a:r>
            <a:r>
              <a:rPr lang="en-US" dirty="0" err="1"/>
              <a:t>Beanstalkd</a:t>
            </a:r>
            <a:r>
              <a:rPr lang="en-US" dirty="0"/>
              <a:t> Console - </a:t>
            </a:r>
            <a:r>
              <a:rPr lang="en-US" dirty="0" err="1"/>
              <a:t>RabbitMQ</a:t>
            </a:r>
            <a:r>
              <a:rPr lang="en-US" dirty="0"/>
              <a:t> Console</a:t>
            </a:r>
          </a:p>
          <a:p>
            <a:r>
              <a:rPr lang="en-US" dirty="0"/>
              <a:t>Random Tools: </a:t>
            </a:r>
            <a:r>
              <a:rPr lang="en-US" dirty="0" err="1"/>
              <a:t>Mailu</a:t>
            </a:r>
            <a:r>
              <a:rPr lang="en-US" dirty="0"/>
              <a:t> - </a:t>
            </a:r>
            <a:r>
              <a:rPr lang="en-US" dirty="0" err="1"/>
              <a:t>HAProxy</a:t>
            </a:r>
            <a:r>
              <a:rPr lang="en-US" dirty="0"/>
              <a:t> - </a:t>
            </a:r>
            <a:r>
              <a:rPr lang="en-US" dirty="0" err="1"/>
              <a:t>Certbot</a:t>
            </a:r>
            <a:r>
              <a:rPr lang="en-US" dirty="0"/>
              <a:t> - </a:t>
            </a:r>
            <a:r>
              <a:rPr lang="en-US" dirty="0" err="1"/>
              <a:t>Blackfire</a:t>
            </a:r>
            <a:r>
              <a:rPr lang="en-US" dirty="0"/>
              <a:t> - Selenium - Jenkins - </a:t>
            </a:r>
            <a:r>
              <a:rPr lang="en-US" dirty="0" err="1"/>
              <a:t>ElasticSearch</a:t>
            </a:r>
            <a:r>
              <a:rPr lang="en-US" dirty="0"/>
              <a:t> - </a:t>
            </a:r>
            <a:r>
              <a:rPr lang="en-US" dirty="0" err="1"/>
              <a:t>Kibana</a:t>
            </a:r>
            <a:r>
              <a:rPr lang="en-US" dirty="0"/>
              <a:t> - </a:t>
            </a:r>
            <a:r>
              <a:rPr lang="en-US" dirty="0" err="1"/>
              <a:t>Grafana</a:t>
            </a:r>
            <a:r>
              <a:rPr lang="en-US" dirty="0"/>
              <a:t> - </a:t>
            </a:r>
            <a:r>
              <a:rPr lang="en-US" dirty="0" err="1"/>
              <a:t>Gitlab</a:t>
            </a:r>
            <a:r>
              <a:rPr lang="en-US" dirty="0"/>
              <a:t> - </a:t>
            </a:r>
            <a:r>
              <a:rPr lang="en-US" dirty="0" err="1"/>
              <a:t>Mailhog</a:t>
            </a:r>
            <a:r>
              <a:rPr lang="en-US" dirty="0"/>
              <a:t> - </a:t>
            </a:r>
            <a:r>
              <a:rPr lang="en-US" dirty="0" err="1"/>
              <a:t>MailDev</a:t>
            </a:r>
            <a:r>
              <a:rPr lang="en-US" dirty="0"/>
              <a:t> - </a:t>
            </a:r>
            <a:r>
              <a:rPr lang="en-US" dirty="0" err="1"/>
              <a:t>Minio</a:t>
            </a:r>
            <a:r>
              <a:rPr lang="en-US" dirty="0"/>
              <a:t> - Varnish - </a:t>
            </a:r>
            <a:r>
              <a:rPr lang="en-US" dirty="0" err="1"/>
              <a:t>Swoole</a:t>
            </a:r>
            <a:r>
              <a:rPr lang="en-US" dirty="0"/>
              <a:t> - </a:t>
            </a:r>
            <a:r>
              <a:rPr lang="en-US" dirty="0" err="1"/>
              <a:t>NetData</a:t>
            </a:r>
            <a:r>
              <a:rPr lang="en-US" dirty="0"/>
              <a:t> - </a:t>
            </a:r>
            <a:r>
              <a:rPr lang="en-US" dirty="0" err="1"/>
              <a:t>Portainer</a:t>
            </a:r>
            <a:r>
              <a:rPr lang="en-US" dirty="0"/>
              <a:t> - </a:t>
            </a:r>
            <a:r>
              <a:rPr lang="en-US" dirty="0" err="1"/>
              <a:t>Laravel</a:t>
            </a:r>
            <a:r>
              <a:rPr lang="en-US" dirty="0"/>
              <a:t> Echo - </a:t>
            </a:r>
            <a:r>
              <a:rPr lang="en-US" dirty="0" err="1"/>
              <a:t>Phalcon</a:t>
            </a:r>
            <a:r>
              <a:rPr lang="en-US" dirty="0"/>
              <a:t>…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034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6529"/>
            <a:ext cx="10018713" cy="1752599"/>
          </a:xfrm>
        </p:spPr>
        <p:txBody>
          <a:bodyPr/>
          <a:lstStyle/>
          <a:p>
            <a:r>
              <a:rPr lang="en-US" dirty="0" smtClean="0"/>
              <a:t>Hero - </a:t>
            </a:r>
            <a:r>
              <a:rPr lang="en-US" dirty="0" err="1" smtClean="0"/>
              <a:t>Laradock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11234"/>
            <a:ext cx="10018713" cy="5146765"/>
          </a:xfrm>
        </p:spPr>
        <p:txBody>
          <a:bodyPr>
            <a:normAutofit/>
          </a:bodyPr>
          <a:lstStyle/>
          <a:p>
            <a:r>
              <a:rPr lang="en-US" dirty="0" err="1" smtClean="0"/>
              <a:t>Php</a:t>
            </a:r>
            <a:r>
              <a:rPr lang="en-US" dirty="0" smtClean="0"/>
              <a:t>-fpm</a:t>
            </a:r>
          </a:p>
          <a:p>
            <a:r>
              <a:rPr lang="en-US" dirty="0" smtClean="0"/>
              <a:t>Nginx</a:t>
            </a:r>
          </a:p>
          <a:p>
            <a:r>
              <a:rPr lang="en-US" dirty="0" err="1" smtClean="0"/>
              <a:t>Mysql</a:t>
            </a:r>
            <a:endParaRPr lang="en-US" dirty="0" smtClean="0"/>
          </a:p>
          <a:p>
            <a:r>
              <a:rPr lang="en-US" dirty="0" err="1" smtClean="0"/>
              <a:t>Php</a:t>
            </a:r>
            <a:r>
              <a:rPr lang="en-US" dirty="0" smtClean="0"/>
              <a:t>-worker</a:t>
            </a:r>
          </a:p>
          <a:p>
            <a:r>
              <a:rPr lang="en-US" dirty="0" err="1" smtClean="0"/>
              <a:t>Redis</a:t>
            </a:r>
            <a:endParaRPr lang="en-US" dirty="0" smtClean="0"/>
          </a:p>
          <a:p>
            <a:r>
              <a:rPr lang="en-US" dirty="0" smtClean="0"/>
              <a:t>Workspace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231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with </a:t>
            </a:r>
            <a:r>
              <a:rPr lang="en-US" dirty="0" err="1" smtClean="0"/>
              <a:t>Laradock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907177"/>
            <a:ext cx="10018713" cy="4950823"/>
          </a:xfrm>
        </p:spPr>
        <p:txBody>
          <a:bodyPr>
            <a:normAutofit/>
          </a:bodyPr>
          <a:lstStyle/>
          <a:p>
            <a:r>
              <a:rPr lang="en-US" dirty="0" smtClean="0"/>
              <a:t>Enable Virtualization</a:t>
            </a:r>
          </a:p>
          <a:p>
            <a:pPr lvl="1"/>
            <a:r>
              <a:rPr lang="en-US" dirty="0"/>
              <a:t>hold SHIFT and click </a:t>
            </a:r>
            <a:r>
              <a:rPr lang="en-US" dirty="0" smtClean="0"/>
              <a:t>Restart</a:t>
            </a:r>
          </a:p>
          <a:p>
            <a:pPr lvl="1"/>
            <a:r>
              <a:rPr lang="en-US" dirty="0" smtClean="0"/>
              <a:t>Troubleshoot &gt; </a:t>
            </a:r>
            <a:r>
              <a:rPr lang="en-US" dirty="0"/>
              <a:t>Advanced </a:t>
            </a:r>
            <a:r>
              <a:rPr lang="en-US" dirty="0" smtClean="0"/>
              <a:t>Options &gt;</a:t>
            </a:r>
            <a:r>
              <a:rPr lang="en-US" dirty="0"/>
              <a:t> UEFI Firmware Settings</a:t>
            </a:r>
            <a:endParaRPr lang="en-US" dirty="0" smtClean="0"/>
          </a:p>
          <a:p>
            <a:r>
              <a:rPr lang="en-US" dirty="0" smtClean="0"/>
              <a:t>Enable </a:t>
            </a:r>
            <a:r>
              <a:rPr lang="en-US" dirty="0" err="1" smtClean="0"/>
              <a:t>Hyperv</a:t>
            </a:r>
            <a:endParaRPr lang="en-US" dirty="0"/>
          </a:p>
          <a:p>
            <a:pPr lvl="1"/>
            <a:r>
              <a:rPr lang="en-US" dirty="0" smtClean="0"/>
              <a:t>CMD (</a:t>
            </a:r>
            <a:r>
              <a:rPr lang="en-US" dirty="0"/>
              <a:t>admin) =&gt; enable_hyberv.bat</a:t>
            </a:r>
            <a:endParaRPr lang="en-US" dirty="0" smtClean="0"/>
          </a:p>
          <a:p>
            <a:pPr lvl="2"/>
            <a:r>
              <a:rPr lang="en-US" dirty="0" smtClean="0"/>
              <a:t>DISM </a:t>
            </a:r>
            <a:r>
              <a:rPr lang="en-US" dirty="0"/>
              <a:t>/Online /Enable-Feature /All /</a:t>
            </a:r>
            <a:r>
              <a:rPr lang="en-US" dirty="0" err="1" smtClean="0"/>
              <a:t>FeatureName:Microsoft-Hyper-V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91301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</a:t>
            </a:r>
            <a:r>
              <a:rPr lang="en-US" dirty="0" err="1"/>
              <a:t>Laradock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err="1" smtClean="0"/>
              <a:t>Cont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8"/>
            <a:ext cx="10018713" cy="4099561"/>
          </a:xfrm>
        </p:spPr>
        <p:txBody>
          <a:bodyPr>
            <a:normAutofit/>
          </a:bodyPr>
          <a:lstStyle/>
          <a:p>
            <a:r>
              <a:rPr lang="en-US" dirty="0" err="1" smtClean="0"/>
              <a:t>Installl</a:t>
            </a:r>
            <a:r>
              <a:rPr lang="en-US" dirty="0" smtClean="0"/>
              <a:t> </a:t>
            </a:r>
            <a:r>
              <a:rPr lang="en-US" dirty="0" err="1"/>
              <a:t>docker</a:t>
            </a:r>
            <a:endParaRPr lang="en-US" dirty="0"/>
          </a:p>
          <a:p>
            <a:pPr lvl="1"/>
            <a:r>
              <a:rPr lang="en-US" dirty="0">
                <a:hlinkClick r:id="rId2"/>
              </a:rPr>
              <a:t>https://hub.docker.com/editions/community/docker-ce-desktop-windows/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495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 smtClean="0"/>
              <a:t>เข้าใจว่า ทำไมต้องใช้ </a:t>
            </a:r>
            <a:r>
              <a:rPr lang="en-US" dirty="0" smtClean="0"/>
              <a:t>Docker</a:t>
            </a:r>
            <a:endParaRPr lang="th-TH" dirty="0" smtClean="0"/>
          </a:p>
          <a:p>
            <a:r>
              <a:rPr lang="th-TH" dirty="0" smtClean="0"/>
              <a:t>เข้าใจ </a:t>
            </a:r>
            <a:r>
              <a:rPr lang="en-US" dirty="0" smtClean="0"/>
              <a:t>Component </a:t>
            </a:r>
            <a:r>
              <a:rPr lang="th-TH" dirty="0" smtClean="0"/>
              <a:t>ของ </a:t>
            </a:r>
            <a:r>
              <a:rPr lang="en-US" dirty="0" smtClean="0"/>
              <a:t>Docker</a:t>
            </a:r>
            <a:r>
              <a:rPr lang="th-TH" dirty="0" smtClean="0"/>
              <a:t> เบื้องต้น</a:t>
            </a:r>
          </a:p>
          <a:p>
            <a:r>
              <a:rPr lang="th-TH" dirty="0" smtClean="0"/>
              <a:t>เข้าใจคำสั่งใน</a:t>
            </a:r>
            <a:r>
              <a:rPr lang="en-US" dirty="0" smtClean="0"/>
              <a:t> Docker file / Docker Compose </a:t>
            </a:r>
            <a:r>
              <a:rPr lang="th-TH" dirty="0" smtClean="0"/>
              <a:t>เบื้องต้น</a:t>
            </a:r>
            <a:endParaRPr lang="en-US" dirty="0" smtClean="0"/>
          </a:p>
          <a:p>
            <a:r>
              <a:rPr lang="th-TH" dirty="0" smtClean="0"/>
              <a:t>สามารถ </a:t>
            </a:r>
            <a:r>
              <a:rPr lang="en-US" dirty="0" smtClean="0"/>
              <a:t>Set/</a:t>
            </a:r>
            <a:r>
              <a:rPr lang="th-TH" dirty="0" smtClean="0"/>
              <a:t>ใช้งาน</a:t>
            </a:r>
            <a:r>
              <a:rPr lang="en-US" dirty="0" smtClean="0"/>
              <a:t> Dev environment </a:t>
            </a:r>
            <a:r>
              <a:rPr lang="th-TH" dirty="0" smtClean="0"/>
              <a:t>ได้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562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</a:t>
            </a:r>
            <a:r>
              <a:rPr lang="en-US" dirty="0" err="1"/>
              <a:t>Laradock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Folder Structure</a:t>
            </a:r>
          </a:p>
          <a:p>
            <a:pPr lvl="1"/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Source code</a:t>
            </a:r>
          </a:p>
          <a:p>
            <a:r>
              <a:rPr lang="en-US" dirty="0"/>
              <a:t>Set Folder d:\src, d:\docker_data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766559" y="2438399"/>
            <a:ext cx="3317966" cy="353943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800" dirty="0" smtClean="0"/>
              <a:t>D:\</a:t>
            </a:r>
          </a:p>
          <a:p>
            <a:r>
              <a:rPr lang="en-US" sz="2800" dirty="0" smtClean="0"/>
              <a:t>|</a:t>
            </a:r>
          </a:p>
          <a:p>
            <a:r>
              <a:rPr lang="en-US" sz="2800" dirty="0" smtClean="0"/>
              <a:t>|___</a:t>
            </a:r>
            <a:r>
              <a:rPr lang="en-US" sz="2800" dirty="0" err="1" smtClean="0"/>
              <a:t>docker_data</a:t>
            </a:r>
            <a:endParaRPr lang="en-US" sz="2800" dirty="0" smtClean="0"/>
          </a:p>
          <a:p>
            <a:r>
              <a:rPr lang="en-US" sz="2800" dirty="0" smtClean="0"/>
              <a:t>|___</a:t>
            </a:r>
            <a:r>
              <a:rPr lang="en-US" sz="2800" dirty="0" err="1" smtClean="0"/>
              <a:t>src</a:t>
            </a:r>
            <a:endParaRPr lang="en-US" sz="2800" dirty="0" smtClean="0"/>
          </a:p>
          <a:p>
            <a:r>
              <a:rPr lang="en-US" sz="2800" dirty="0" smtClean="0"/>
              <a:t>          |___project_001</a:t>
            </a:r>
          </a:p>
          <a:p>
            <a:r>
              <a:rPr lang="en-US" sz="2800" dirty="0" smtClean="0"/>
              <a:t>          |___project_002</a:t>
            </a:r>
          </a:p>
          <a:p>
            <a:r>
              <a:rPr lang="en-US" sz="2800" dirty="0" smtClean="0"/>
              <a:t>          |___project_003</a:t>
            </a:r>
          </a:p>
          <a:p>
            <a:r>
              <a:rPr lang="en-US" sz="2800" dirty="0"/>
              <a:t> </a:t>
            </a:r>
            <a:r>
              <a:rPr lang="en-US" sz="2800" dirty="0" smtClean="0"/>
              <a:t>         |___</a:t>
            </a:r>
            <a:r>
              <a:rPr lang="en-US" sz="2800" dirty="0" err="1" smtClean="0"/>
              <a:t>laradock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83658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</a:t>
            </a:r>
            <a:r>
              <a:rPr lang="en-US" dirty="0" err="1"/>
              <a:t>Laradock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4086498"/>
          </a:xfrm>
        </p:spPr>
        <p:txBody>
          <a:bodyPr>
            <a:normAutofit/>
          </a:bodyPr>
          <a:lstStyle/>
          <a:p>
            <a:r>
              <a:rPr lang="en-US" dirty="0"/>
              <a:t>Create account </a:t>
            </a:r>
            <a:r>
              <a:rPr lang="en-US" dirty="0" smtClean="0"/>
              <a:t>=&gt; create_dockeruser.bat </a:t>
            </a:r>
            <a:endParaRPr lang="en-US" dirty="0"/>
          </a:p>
          <a:p>
            <a:pPr lvl="1"/>
            <a:r>
              <a:rPr lang="en-US" dirty="0"/>
              <a:t>net user "</a:t>
            </a:r>
            <a:r>
              <a:rPr lang="en-US" dirty="0" err="1"/>
              <a:t>DockerUser</a:t>
            </a:r>
            <a:r>
              <a:rPr lang="en-US" dirty="0"/>
              <a:t>" “test" /add</a:t>
            </a:r>
          </a:p>
          <a:p>
            <a:pPr lvl="1"/>
            <a:r>
              <a:rPr lang="en-US" dirty="0"/>
              <a:t>net </a:t>
            </a:r>
            <a:r>
              <a:rPr lang="en-US" dirty="0" err="1"/>
              <a:t>localgroup</a:t>
            </a:r>
            <a:r>
              <a:rPr lang="en-US" dirty="0"/>
              <a:t> "Administrators" "</a:t>
            </a:r>
            <a:r>
              <a:rPr lang="en-US" dirty="0" err="1"/>
              <a:t>DockerUser</a:t>
            </a:r>
            <a:r>
              <a:rPr lang="en-US" dirty="0"/>
              <a:t>" /add</a:t>
            </a:r>
          </a:p>
          <a:p>
            <a:pPr lvl="1"/>
            <a:r>
              <a:rPr lang="en-US" dirty="0"/>
              <a:t>WMIC USERACCOUNT WHERE "Name='</a:t>
            </a:r>
            <a:r>
              <a:rPr lang="en-US" dirty="0" err="1"/>
              <a:t>DockerUser</a:t>
            </a:r>
            <a:r>
              <a:rPr lang="en-US" dirty="0"/>
              <a:t>'" SET </a:t>
            </a:r>
            <a:r>
              <a:rPr lang="en-US" dirty="0" err="1"/>
              <a:t>PasswordExpires</a:t>
            </a:r>
            <a:r>
              <a:rPr lang="en-US" dirty="0"/>
              <a:t>=FALSE</a:t>
            </a:r>
          </a:p>
          <a:p>
            <a:pPr lvl="1"/>
            <a:r>
              <a:rPr lang="en-US" dirty="0"/>
              <a:t>WMIC USERACCOUNT WHERE "Name='</a:t>
            </a:r>
            <a:r>
              <a:rPr lang="en-US" dirty="0" err="1"/>
              <a:t>DockerUser</a:t>
            </a:r>
            <a:r>
              <a:rPr lang="en-US" dirty="0"/>
              <a:t>'" SET </a:t>
            </a:r>
            <a:r>
              <a:rPr lang="en-US" dirty="0" err="1"/>
              <a:t>Passwordchangeable</a:t>
            </a:r>
            <a:r>
              <a:rPr lang="en-US" dirty="0"/>
              <a:t>=FALSE</a:t>
            </a:r>
          </a:p>
          <a:p>
            <a:r>
              <a:rPr lang="en-US" dirty="0"/>
              <a:t>Share folder =&gt; grant_dockeruser.bat</a:t>
            </a:r>
          </a:p>
          <a:p>
            <a:pPr lvl="1"/>
            <a:r>
              <a:rPr lang="en-US" dirty="0" err="1"/>
              <a:t>icacls</a:t>
            </a:r>
            <a:r>
              <a:rPr lang="en-US" dirty="0"/>
              <a:t> "D:\src" /q /c /t /grant </a:t>
            </a:r>
            <a:r>
              <a:rPr lang="en-US" dirty="0" err="1"/>
              <a:t>DockerUser:F</a:t>
            </a:r>
            <a:endParaRPr lang="en-US" dirty="0"/>
          </a:p>
          <a:p>
            <a:pPr lvl="1"/>
            <a:r>
              <a:rPr lang="en-US" dirty="0" err="1"/>
              <a:t>icacls</a:t>
            </a:r>
            <a:r>
              <a:rPr lang="en-US" dirty="0"/>
              <a:t> "D:\docker_data" /q /c /t /grant </a:t>
            </a:r>
            <a:r>
              <a:rPr lang="en-US" dirty="0" err="1"/>
              <a:t>DockerUser:F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33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</a:t>
            </a:r>
            <a:r>
              <a:rPr lang="en-US" dirty="0" err="1"/>
              <a:t>Laradock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54927"/>
            <a:ext cx="10018713" cy="5003074"/>
          </a:xfrm>
        </p:spPr>
        <p:txBody>
          <a:bodyPr>
            <a:normAutofit/>
          </a:bodyPr>
          <a:lstStyle/>
          <a:p>
            <a:r>
              <a:rPr lang="en-US" dirty="0" smtClean="0"/>
              <a:t>cd d:\src</a:t>
            </a:r>
          </a:p>
          <a:p>
            <a:r>
              <a:rPr lang="en-US" dirty="0" err="1" smtClean="0"/>
              <a:t>git</a:t>
            </a:r>
            <a:r>
              <a:rPr lang="th-TH" dirty="0" smtClean="0"/>
              <a:t> </a:t>
            </a:r>
            <a:r>
              <a:rPr lang="en-US" dirty="0" smtClean="0"/>
              <a:t>clone </a:t>
            </a:r>
            <a:r>
              <a:rPr lang="en-US" dirty="0"/>
              <a:t>https://</a:t>
            </a:r>
            <a:r>
              <a:rPr lang="en-US" dirty="0" smtClean="0"/>
              <a:t>github.com/laradock/laradock.git</a:t>
            </a:r>
          </a:p>
          <a:p>
            <a:r>
              <a:rPr lang="en-US" dirty="0" smtClean="0"/>
              <a:t>cd </a:t>
            </a:r>
            <a:r>
              <a:rPr lang="en-US" dirty="0" err="1" smtClean="0"/>
              <a:t>laradock</a:t>
            </a:r>
            <a:endParaRPr lang="en-US" dirty="0" smtClean="0"/>
          </a:p>
          <a:p>
            <a:r>
              <a:rPr lang="en-US" dirty="0" smtClean="0"/>
              <a:t>copy </a:t>
            </a:r>
            <a:r>
              <a:rPr lang="en-US" dirty="0" err="1" smtClean="0"/>
              <a:t>env</a:t>
            </a:r>
            <a:r>
              <a:rPr lang="en-US" dirty="0" smtClean="0"/>
              <a:t>-example .</a:t>
            </a:r>
            <a:r>
              <a:rPr lang="en-US" dirty="0" err="1" smtClean="0"/>
              <a:t>env</a:t>
            </a:r>
            <a:endParaRPr lang="en-US" dirty="0" smtClean="0"/>
          </a:p>
          <a:p>
            <a:r>
              <a:rPr lang="en-US" dirty="0" smtClean="0"/>
              <a:t>Edit .</a:t>
            </a:r>
            <a:r>
              <a:rPr lang="en-US" dirty="0" err="1" smtClean="0"/>
              <a:t>env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1229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 with </a:t>
            </a:r>
            <a:r>
              <a:rPr lang="en-US" dirty="0" err="1"/>
              <a:t>Laradock</a:t>
            </a:r>
            <a:r>
              <a:rPr lang="en-US" dirty="0"/>
              <a:t> (</a:t>
            </a:r>
            <a:r>
              <a:rPr lang="en-US" dirty="0" err="1"/>
              <a:t>Cont</a:t>
            </a:r>
            <a:r>
              <a:rPr lang="en-US" dirty="0"/>
              <a:t>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DATA_PATH_HOST=d</a:t>
            </a:r>
            <a:r>
              <a:rPr lang="en-US" dirty="0" smtClean="0"/>
              <a:t>:/</a:t>
            </a:r>
            <a:r>
              <a:rPr lang="en-US" dirty="0" smtClean="0"/>
              <a:t>docker_data</a:t>
            </a:r>
          </a:p>
          <a:p>
            <a:r>
              <a:rPr lang="en-US" dirty="0"/>
              <a:t>WORKSPACE_TIMEZONE=Asia/Bangkok</a:t>
            </a:r>
            <a:endParaRPr lang="en-US" dirty="0" smtClean="0"/>
          </a:p>
          <a:p>
            <a:r>
              <a:rPr lang="en-US" dirty="0" smtClean="0"/>
              <a:t>PHP_VERSION=7.3</a:t>
            </a:r>
          </a:p>
          <a:p>
            <a:endParaRPr lang="en-US" dirty="0"/>
          </a:p>
          <a:p>
            <a:r>
              <a:rPr lang="en-US" dirty="0" err="1" smtClean="0"/>
              <a:t>docker</a:t>
            </a:r>
            <a:r>
              <a:rPr lang="en-US" dirty="0" smtClean="0"/>
              <a:t>-compose up -d </a:t>
            </a:r>
            <a:r>
              <a:rPr lang="en-US" dirty="0" err="1" smtClean="0"/>
              <a:t>nginx</a:t>
            </a:r>
            <a:r>
              <a:rPr lang="en-US" dirty="0" smtClean="0"/>
              <a:t> </a:t>
            </a:r>
            <a:r>
              <a:rPr lang="en-US" dirty="0" err="1" smtClean="0"/>
              <a:t>mysql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-compose exec --user </a:t>
            </a:r>
            <a:r>
              <a:rPr lang="en-US" dirty="0" err="1" smtClean="0"/>
              <a:t>laradock</a:t>
            </a:r>
            <a:r>
              <a:rPr lang="en-US" dirty="0" smtClean="0"/>
              <a:t> workspace bash</a:t>
            </a:r>
          </a:p>
          <a:p>
            <a:r>
              <a:rPr lang="en-US" dirty="0" smtClean="0"/>
              <a:t>exit</a:t>
            </a:r>
            <a:endParaRPr lang="en-US" dirty="0" smtClean="0"/>
          </a:p>
          <a:p>
            <a:r>
              <a:rPr lang="en-US" dirty="0" err="1"/>
              <a:t>d</a:t>
            </a:r>
            <a:r>
              <a:rPr lang="en-US" dirty="0" err="1" smtClean="0"/>
              <a:t>ocker</a:t>
            </a:r>
            <a:r>
              <a:rPr lang="en-US" dirty="0" smtClean="0"/>
              <a:t>-compose stop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7862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new 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laravel</a:t>
            </a:r>
            <a:r>
              <a:rPr lang="en-US" dirty="0" smtClean="0"/>
              <a:t> new </a:t>
            </a:r>
            <a:r>
              <a:rPr lang="en-US" dirty="0" err="1" smtClean="0"/>
              <a:t>test_laravel</a:t>
            </a:r>
            <a:endParaRPr lang="en-US" dirty="0" smtClean="0"/>
          </a:p>
          <a:p>
            <a:r>
              <a:rPr lang="en-US" dirty="0" smtClean="0"/>
              <a:t>Add </a:t>
            </a:r>
            <a:r>
              <a:rPr lang="en-US" dirty="0" err="1" smtClean="0"/>
              <a:t>laradock</a:t>
            </a:r>
            <a:r>
              <a:rPr lang="en-US" dirty="0" smtClean="0"/>
              <a:t>\</a:t>
            </a:r>
            <a:r>
              <a:rPr lang="en-US" dirty="0" err="1" smtClean="0"/>
              <a:t>nginx</a:t>
            </a:r>
            <a:r>
              <a:rPr lang="en-US" dirty="0" smtClean="0"/>
              <a:t>\sites\</a:t>
            </a:r>
            <a:r>
              <a:rPr lang="en-US" dirty="0" err="1" smtClean="0"/>
              <a:t>laravel.conf</a:t>
            </a:r>
            <a:r>
              <a:rPr lang="en-US" dirty="0" smtClean="0"/>
              <a:t> </a:t>
            </a:r>
            <a:r>
              <a:rPr lang="en-US" dirty="0"/>
              <a:t>from </a:t>
            </a:r>
            <a:r>
              <a:rPr lang="en-US" dirty="0" err="1" smtClean="0"/>
              <a:t>laravel.conf.example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58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-6529"/>
            <a:ext cx="10018713" cy="1752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711234"/>
            <a:ext cx="10018713" cy="5146765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8780"/>
            <a:ext cx="7082310" cy="6916780"/>
          </a:xfrm>
          <a:prstGeom prst="rect">
            <a:avLst/>
          </a:prstGeom>
        </p:spPr>
      </p:pic>
      <p:cxnSp>
        <p:nvCxnSpPr>
          <p:cNvPr id="6" name="Straight Connector 5"/>
          <p:cNvCxnSpPr/>
          <p:nvPr/>
        </p:nvCxnSpPr>
        <p:spPr>
          <a:xfrm flipV="1">
            <a:off x="287383" y="6518366"/>
            <a:ext cx="4558937" cy="13064"/>
          </a:xfrm>
          <a:prstGeom prst="line">
            <a:avLst/>
          </a:prstGeom>
          <a:ln/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67497" y="6007130"/>
            <a:ext cx="6119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error_log</a:t>
            </a:r>
            <a:r>
              <a:rPr lang="en-US" dirty="0">
                <a:solidFill>
                  <a:srgbClr val="FF0000"/>
                </a:solidFill>
              </a:rPr>
              <a:t>  /</a:t>
            </a:r>
            <a:r>
              <a:rPr lang="en-US" dirty="0" err="1" smtClean="0">
                <a:solidFill>
                  <a:srgbClr val="FF0000"/>
                </a:solidFill>
              </a:rPr>
              <a:t>var</a:t>
            </a:r>
            <a:r>
              <a:rPr lang="en-US" dirty="0" smtClean="0">
                <a:solidFill>
                  <a:srgbClr val="FF0000"/>
                </a:solidFill>
              </a:rPr>
              <a:t>/www/</a:t>
            </a:r>
            <a:r>
              <a:rPr lang="en-US" dirty="0" err="1" smtClean="0">
                <a:solidFill>
                  <a:srgbClr val="FF0000"/>
                </a:solidFill>
              </a:rPr>
              <a:t>laradock</a:t>
            </a:r>
            <a:r>
              <a:rPr lang="en-US" dirty="0" smtClean="0">
                <a:solidFill>
                  <a:srgbClr val="FF0000"/>
                </a:solidFill>
              </a:rPr>
              <a:t>/logs/</a:t>
            </a:r>
            <a:r>
              <a:rPr lang="en-US" dirty="0" err="1" smtClean="0">
                <a:solidFill>
                  <a:srgbClr val="FF0000"/>
                </a:solidFill>
              </a:rPr>
              <a:t>nginx</a:t>
            </a:r>
            <a:r>
              <a:rPr lang="en-US" dirty="0" smtClean="0">
                <a:solidFill>
                  <a:srgbClr val="FF0000"/>
                </a:solidFill>
              </a:rPr>
              <a:t>/test_laravel_error.log</a:t>
            </a:r>
            <a:r>
              <a:rPr lang="en-US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082310" y="257710"/>
            <a:ext cx="30139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server_name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test_laravel.test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082310" y="799806"/>
            <a:ext cx="3426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root /</a:t>
            </a:r>
            <a:r>
              <a:rPr lang="en-US" dirty="0" err="1" smtClean="0">
                <a:solidFill>
                  <a:srgbClr val="FF0000"/>
                </a:solidFill>
              </a:rPr>
              <a:t>var</a:t>
            </a:r>
            <a:r>
              <a:rPr lang="en-US" dirty="0" smtClean="0">
                <a:solidFill>
                  <a:srgbClr val="FF0000"/>
                </a:solidFill>
              </a:rPr>
              <a:t>/www/</a:t>
            </a:r>
            <a:r>
              <a:rPr lang="en-US" dirty="0" err="1" smtClean="0">
                <a:solidFill>
                  <a:srgbClr val="FF0000"/>
                </a:solidFill>
              </a:rPr>
              <a:t>test_laravel</a:t>
            </a:r>
            <a:r>
              <a:rPr lang="en-US" dirty="0" smtClean="0">
                <a:solidFill>
                  <a:srgbClr val="FF0000"/>
                </a:solidFill>
              </a:rPr>
              <a:t>/public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 flipV="1">
            <a:off x="2757948" y="513328"/>
            <a:ext cx="4324362" cy="28647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155377" y="984472"/>
            <a:ext cx="3926933" cy="5685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25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 hosts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Edit as admin C</a:t>
            </a:r>
            <a:r>
              <a:rPr lang="en-US" dirty="0"/>
              <a:t>:\</a:t>
            </a:r>
            <a:r>
              <a:rPr lang="en-US" dirty="0" smtClean="0"/>
              <a:t>Windows\System32\drivers\etc\hosts</a:t>
            </a:r>
          </a:p>
          <a:p>
            <a:r>
              <a:rPr lang="en-US" dirty="0" smtClean="0"/>
              <a:t>/</a:t>
            </a:r>
            <a:r>
              <a:rPr lang="en-US" dirty="0" err="1" smtClean="0"/>
              <a:t>etc</a:t>
            </a:r>
            <a:r>
              <a:rPr lang="en-US" dirty="0" smtClean="0"/>
              <a:t>/hosts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127.0.0.1          </a:t>
            </a:r>
            <a:r>
              <a:rPr lang="en-US" dirty="0" err="1" smtClean="0">
                <a:solidFill>
                  <a:srgbClr val="FF0000"/>
                </a:solidFill>
              </a:rPr>
              <a:t>test_laravel.test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/>
              <a:t>Save hosts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Install 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docker</a:t>
            </a:r>
            <a:r>
              <a:rPr lang="en-US" dirty="0" smtClean="0"/>
              <a:t>-compose </a:t>
            </a:r>
            <a:r>
              <a:rPr lang="en-US" dirty="0"/>
              <a:t>up –d </a:t>
            </a:r>
            <a:r>
              <a:rPr lang="en-US" dirty="0" err="1"/>
              <a:t>nginx</a:t>
            </a:r>
            <a:r>
              <a:rPr lang="en-US" dirty="0"/>
              <a:t> </a:t>
            </a:r>
            <a:r>
              <a:rPr lang="en-US" dirty="0" err="1" smtClean="0"/>
              <a:t>mysql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-compose down</a:t>
            </a:r>
          </a:p>
          <a:p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-compose exec --user </a:t>
            </a:r>
            <a:r>
              <a:rPr lang="en-US" dirty="0" err="1"/>
              <a:t>laradock</a:t>
            </a:r>
            <a:r>
              <a:rPr lang="en-US" dirty="0"/>
              <a:t> workspace bash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58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 VS 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smtClean="0"/>
              <a:t>stop</a:t>
            </a:r>
          </a:p>
          <a:p>
            <a:pPr lvl="1"/>
            <a:r>
              <a:rPr lang="en-US" dirty="0"/>
              <a:t>stop your containers, but it won’t remove them</a:t>
            </a:r>
            <a:endParaRPr lang="en-US" dirty="0" smtClean="0"/>
          </a:p>
          <a:p>
            <a:r>
              <a:rPr lang="en-US" dirty="0" err="1"/>
              <a:t>docker</a:t>
            </a:r>
            <a:r>
              <a:rPr lang="en-US" dirty="0"/>
              <a:t>-compose </a:t>
            </a:r>
            <a:r>
              <a:rPr lang="en-US" dirty="0" smtClean="0"/>
              <a:t> down</a:t>
            </a:r>
          </a:p>
          <a:p>
            <a:pPr lvl="1"/>
            <a:r>
              <a:rPr lang="en-US" dirty="0"/>
              <a:t>stop your containers, but it also removes the stopped containers as well as any networks that were created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2729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PHP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Edit .</a:t>
            </a:r>
            <a:r>
              <a:rPr lang="en-US" dirty="0" err="1" smtClean="0"/>
              <a:t>env</a:t>
            </a:r>
            <a:r>
              <a:rPr lang="en-US" dirty="0" smtClean="0"/>
              <a:t> PHP_VERSION=5.6</a:t>
            </a:r>
          </a:p>
          <a:p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-compose build --no-cache </a:t>
            </a:r>
            <a:r>
              <a:rPr lang="en-US" dirty="0" err="1" smtClean="0"/>
              <a:t>php</a:t>
            </a:r>
            <a:r>
              <a:rPr lang="en-US" dirty="0" smtClean="0"/>
              <a:t>-fpm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-compose </a:t>
            </a:r>
            <a:r>
              <a:rPr lang="en-US" dirty="0"/>
              <a:t>build --no-cache </a:t>
            </a:r>
            <a:r>
              <a:rPr lang="en-US" dirty="0" smtClean="0"/>
              <a:t>workspace</a:t>
            </a:r>
          </a:p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smtClean="0"/>
              <a:t>down</a:t>
            </a:r>
          </a:p>
          <a:p>
            <a:r>
              <a:rPr lang="en-US" dirty="0" err="1"/>
              <a:t>docker</a:t>
            </a:r>
            <a:r>
              <a:rPr lang="en-US" dirty="0"/>
              <a:t>-compose up –d </a:t>
            </a:r>
            <a:r>
              <a:rPr lang="en-US" dirty="0" err="1"/>
              <a:t>nginx</a:t>
            </a:r>
            <a:r>
              <a:rPr lang="en-US" dirty="0"/>
              <a:t> </a:t>
            </a:r>
            <a:r>
              <a:rPr lang="en-US" dirty="0" err="1" smtClean="0"/>
              <a:t>mysql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41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84311" y="84908"/>
            <a:ext cx="10018713" cy="1752599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484310" y="1567537"/>
            <a:ext cx="10018713" cy="4794069"/>
          </a:xfrm>
        </p:spPr>
        <p:txBody>
          <a:bodyPr>
            <a:normAutofit/>
          </a:bodyPr>
          <a:lstStyle/>
          <a:p>
            <a:r>
              <a:rPr lang="en-US" dirty="0" smtClean="0"/>
              <a:t>Problems</a:t>
            </a:r>
          </a:p>
          <a:p>
            <a:r>
              <a:rPr lang="en-US" dirty="0" smtClean="0"/>
              <a:t>Solutions</a:t>
            </a:r>
          </a:p>
          <a:p>
            <a:r>
              <a:rPr lang="en-US" dirty="0" smtClean="0"/>
              <a:t>What is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Element of </a:t>
            </a:r>
            <a:r>
              <a:rPr lang="en-US" dirty="0" err="1" smtClean="0"/>
              <a:t>docker</a:t>
            </a:r>
            <a:endParaRPr lang="en-US" dirty="0" smtClean="0"/>
          </a:p>
          <a:p>
            <a:r>
              <a:rPr lang="en-US" dirty="0" smtClean="0"/>
              <a:t>Docker interaction</a:t>
            </a:r>
          </a:p>
          <a:p>
            <a:r>
              <a:rPr lang="en-US" dirty="0" smtClean="0"/>
              <a:t>Demo – Hello world</a:t>
            </a:r>
          </a:p>
          <a:p>
            <a:r>
              <a:rPr lang="en-US" dirty="0" smtClean="0"/>
              <a:t>Demo – </a:t>
            </a:r>
            <a:r>
              <a:rPr lang="en-US" dirty="0" err="1" smtClean="0"/>
              <a:t>Dockerfile</a:t>
            </a:r>
            <a:endParaRPr lang="en-US" dirty="0" smtClean="0"/>
          </a:p>
          <a:p>
            <a:r>
              <a:rPr lang="en-US" dirty="0" smtClean="0"/>
              <a:t>Demo – Docker Compose File</a:t>
            </a:r>
          </a:p>
          <a:p>
            <a:r>
              <a:rPr lang="en-US" dirty="0" smtClean="0"/>
              <a:t>My Hero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9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4191001"/>
          </a:xfrm>
        </p:spPr>
        <p:txBody>
          <a:bodyPr>
            <a:normAutofit/>
          </a:bodyPr>
          <a:lstStyle/>
          <a:p>
            <a:r>
              <a:rPr lang="en-US" dirty="0" err="1" smtClean="0"/>
              <a:t>docker</a:t>
            </a:r>
            <a:r>
              <a:rPr lang="en-US" dirty="0" smtClean="0"/>
              <a:t>-compose up –d </a:t>
            </a:r>
            <a:r>
              <a:rPr lang="en-US" dirty="0" err="1" smtClean="0"/>
              <a:t>nginx</a:t>
            </a:r>
            <a:r>
              <a:rPr lang="en-US" dirty="0" smtClean="0"/>
              <a:t> </a:t>
            </a:r>
            <a:r>
              <a:rPr lang="en-US" dirty="0" err="1" smtClean="0"/>
              <a:t>mysql</a:t>
            </a:r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-compose down</a:t>
            </a:r>
          </a:p>
          <a:p>
            <a:r>
              <a:rPr lang="en-US" dirty="0" err="1" smtClean="0"/>
              <a:t>docker</a:t>
            </a:r>
            <a:r>
              <a:rPr lang="en-US" dirty="0" smtClean="0"/>
              <a:t>-compose stop</a:t>
            </a:r>
          </a:p>
          <a:p>
            <a:endParaRPr lang="en-US" dirty="0" smtClean="0"/>
          </a:p>
          <a:p>
            <a:r>
              <a:rPr lang="en-US" dirty="0" err="1"/>
              <a:t>docker</a:t>
            </a:r>
            <a:r>
              <a:rPr lang="en-US" dirty="0"/>
              <a:t>-compose </a:t>
            </a:r>
            <a:r>
              <a:rPr lang="en-US" dirty="0" smtClean="0"/>
              <a:t>exec </a:t>
            </a:r>
            <a:r>
              <a:rPr lang="en-US" dirty="0"/>
              <a:t>--user </a:t>
            </a:r>
            <a:r>
              <a:rPr lang="en-US" dirty="0" err="1"/>
              <a:t>laradock</a:t>
            </a:r>
            <a:r>
              <a:rPr lang="en-US" dirty="0"/>
              <a:t> workspace bash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docker</a:t>
            </a:r>
            <a:r>
              <a:rPr lang="en-US" dirty="0" smtClean="0"/>
              <a:t>-compose </a:t>
            </a:r>
            <a:r>
              <a:rPr lang="en-US" dirty="0"/>
              <a:t>build --no-cache </a:t>
            </a:r>
            <a:r>
              <a:rPr lang="en-US" dirty="0" err="1" smtClean="0"/>
              <a:t>php</a:t>
            </a:r>
            <a:r>
              <a:rPr lang="en-US" dirty="0" smtClean="0"/>
              <a:t>-fpm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60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800515"/>
              </p:ext>
            </p:extLst>
          </p:nvPr>
        </p:nvGraphicFramePr>
        <p:xfrm>
          <a:off x="1484312" y="1998617"/>
          <a:ext cx="10018711" cy="4297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20294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61" y="1"/>
            <a:ext cx="11672979" cy="6862006"/>
          </a:xfrm>
        </p:spPr>
      </p:pic>
    </p:spTree>
    <p:extLst>
      <p:ext uri="{BB962C8B-B14F-4D97-AF65-F5344CB8AC3E}">
        <p14:creationId xmlns:p14="http://schemas.microsoft.com/office/powerpoint/2010/main" val="2713063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change so fast !!!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395961"/>
              </p:ext>
            </p:extLst>
          </p:nvPr>
        </p:nvGraphicFramePr>
        <p:xfrm>
          <a:off x="1484310" y="2666999"/>
          <a:ext cx="10018713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5003" y="3399643"/>
            <a:ext cx="3030511" cy="2272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21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solve this problems 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7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20247965"/>
              </p:ext>
            </p:extLst>
          </p:nvPr>
        </p:nvGraphicFramePr>
        <p:xfrm>
          <a:off x="1484313" y="2667000"/>
          <a:ext cx="10018712" cy="3124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4838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6686</TotalTime>
  <Words>1010</Words>
  <Application>Microsoft Office PowerPoint</Application>
  <PresentationFormat>Widescreen</PresentationFormat>
  <Paragraphs>229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Corbel</vt:lpstr>
      <vt:lpstr>DilleniaUPC</vt:lpstr>
      <vt:lpstr>Parallax</vt:lpstr>
      <vt:lpstr>Docker for Developer</vt:lpstr>
      <vt:lpstr>YOUR EXPECTATION</vt:lpstr>
      <vt:lpstr>OBJECTIVE</vt:lpstr>
      <vt:lpstr>AGENDA</vt:lpstr>
      <vt:lpstr>Problems</vt:lpstr>
      <vt:lpstr>PowerPoint Presentation</vt:lpstr>
      <vt:lpstr>Technology change so fast !!!</vt:lpstr>
      <vt:lpstr>How to solve this problems ???</vt:lpstr>
      <vt:lpstr>Solution</vt:lpstr>
      <vt:lpstr>PowerPoint Presentation</vt:lpstr>
      <vt:lpstr>Docker</vt:lpstr>
      <vt:lpstr>VM</vt:lpstr>
      <vt:lpstr>PowerPoint Presentation</vt:lpstr>
      <vt:lpstr>Element of Docker</vt:lpstr>
      <vt:lpstr>PowerPoint Presentation</vt:lpstr>
      <vt:lpstr>Docker Hello-world</vt:lpstr>
      <vt:lpstr>DEMO - Dockfile</vt:lpstr>
      <vt:lpstr>DEMO – Build image</vt:lpstr>
      <vt:lpstr>DEMO – Create a container</vt:lpstr>
      <vt:lpstr>DEMO – Start, Log, Access</vt:lpstr>
      <vt:lpstr>DEMO – Create a container 2</vt:lpstr>
      <vt:lpstr>DEMO – Stop, Delete containers, Delete Images </vt:lpstr>
      <vt:lpstr>Demo - Docker Compose</vt:lpstr>
      <vt:lpstr>Hero - Laradock</vt:lpstr>
      <vt:lpstr>Hero - Laradock</vt:lpstr>
      <vt:lpstr>Hero - Laradock</vt:lpstr>
      <vt:lpstr>Hero - Laradock</vt:lpstr>
      <vt:lpstr>Start with Laradock</vt:lpstr>
      <vt:lpstr>Start with Laradock (Cont)</vt:lpstr>
      <vt:lpstr>Start with Laradock (Cont)</vt:lpstr>
      <vt:lpstr>Start with Laradock (Cont)</vt:lpstr>
      <vt:lpstr>Start with Laradock (Cont)</vt:lpstr>
      <vt:lpstr>Start with Laradock (Cont)</vt:lpstr>
      <vt:lpstr>Install new project</vt:lpstr>
      <vt:lpstr>PowerPoint Presentation</vt:lpstr>
      <vt:lpstr>Edit hosts file</vt:lpstr>
      <vt:lpstr>Install site</vt:lpstr>
      <vt:lpstr>STOP VS DOWN</vt:lpstr>
      <vt:lpstr>Change PHP Version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minkbear</cp:lastModifiedBy>
  <cp:revision>191</cp:revision>
  <dcterms:created xsi:type="dcterms:W3CDTF">2014-09-12T02:11:33Z</dcterms:created>
  <dcterms:modified xsi:type="dcterms:W3CDTF">2020-03-12T04:33:40Z</dcterms:modified>
</cp:coreProperties>
</file>

<file path=docProps/thumbnail.jpeg>
</file>